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71" r:id="rId4"/>
    <p:sldId id="279" r:id="rId5"/>
    <p:sldId id="280" r:id="rId6"/>
    <p:sldId id="297" r:id="rId7"/>
    <p:sldId id="298" r:id="rId8"/>
    <p:sldId id="294" r:id="rId9"/>
    <p:sldId id="265" r:id="rId10"/>
    <p:sldId id="295" r:id="rId11"/>
    <p:sldId id="296" r:id="rId12"/>
    <p:sldId id="303" r:id="rId13"/>
    <p:sldId id="299" r:id="rId14"/>
    <p:sldId id="300" r:id="rId15"/>
    <p:sldId id="301" r:id="rId16"/>
    <p:sldId id="275" r:id="rId17"/>
    <p:sldId id="304" r:id="rId18"/>
    <p:sldId id="305" r:id="rId19"/>
    <p:sldId id="302" r:id="rId20"/>
    <p:sldId id="287" r:id="rId21"/>
    <p:sldId id="288" r:id="rId22"/>
    <p:sldId id="289" r:id="rId23"/>
    <p:sldId id="306" r:id="rId24"/>
    <p:sldId id="307" r:id="rId25"/>
    <p:sldId id="308" r:id="rId26"/>
    <p:sldId id="309" r:id="rId27"/>
    <p:sldId id="281" r:id="rId28"/>
    <p:sldId id="282" r:id="rId29"/>
    <p:sldId id="272" r:id="rId30"/>
    <p:sldId id="310" r:id="rId31"/>
    <p:sldId id="311" r:id="rId32"/>
    <p:sldId id="312" r:id="rId33"/>
    <p:sldId id="313" r:id="rId34"/>
    <p:sldId id="291" r:id="rId35"/>
    <p:sldId id="293" r:id="rId36"/>
    <p:sldId id="260" r:id="rId37"/>
    <p:sldId id="292" r:id="rId38"/>
    <p:sldId id="283" r:id="rId39"/>
    <p:sldId id="314" r:id="rId40"/>
    <p:sldId id="273" r:id="rId41"/>
    <p:sldId id="315" r:id="rId42"/>
    <p:sldId id="316" r:id="rId43"/>
    <p:sldId id="317" r:id="rId44"/>
    <p:sldId id="261" r:id="rId45"/>
    <p:sldId id="262" r:id="rId46"/>
    <p:sldId id="268" r:id="rId47"/>
  </p:sldIdLst>
  <p:sldSz cx="13716000" cy="10287000"/>
  <p:notesSz cx="6858000" cy="9144000"/>
  <p:embeddedFontLst>
    <p:embeddedFont>
      <p:font typeface="Arial Black" panose="020B0A04020102020204" pitchFamily="34" charset="0"/>
      <p:bold r:id="rId49"/>
    </p:embeddedFont>
    <p:embeddedFont>
      <p:font typeface="Codec Pro ExtraBold" panose="020B0604020202020204" charset="0"/>
      <p:regular r:id="rId50"/>
    </p:embeddedFont>
    <p:embeddedFont>
      <p:font typeface="Garamond" panose="02020404030301010803" pitchFamily="18" charset="0"/>
      <p:regular r:id="rId51"/>
      <p:bold r:id="rId52"/>
      <p:italic r:id="rId53"/>
    </p:embeddedFont>
    <p:embeddedFont>
      <p:font typeface="Montserrat Light" panose="00000400000000000000" pitchFamily="2" charset="0"/>
      <p:regular r:id="rId54"/>
      <p:italic r:id="rId55"/>
    </p:embeddedFont>
    <p:embeddedFont>
      <p:font typeface="Montserrat Light Bold" panose="020B0604020202020204" charset="0"/>
      <p:regular r:id="rId56"/>
    </p:embeddedFont>
    <p:embeddedFont>
      <p:font typeface="Open Sans" panose="020B0606030504020204" pitchFamily="34" charset="0"/>
      <p:regular r:id="rId57"/>
      <p:bold r:id="rId58"/>
      <p:italic r:id="rId59"/>
      <p:boldItalic r:id="rId60"/>
    </p:embeddedFont>
    <p:embeddedFont>
      <p:font typeface="Open Sauce" panose="020B0604020202020204" charset="0"/>
      <p:regular r:id="rId61"/>
    </p:embeddedFont>
    <p:embeddedFont>
      <p:font typeface="Open Sauce Bold" panose="020B0604020202020204" charset="0"/>
      <p:regular r:id="rId62"/>
    </p:embeddedFont>
    <p:embeddedFont>
      <p:font typeface="Open Sauce Italics"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D5A"/>
    <a:srgbClr val="1C5739"/>
    <a:srgbClr val="F2F2F2"/>
    <a:srgbClr val="FD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F48F2-1A4B-454E-B85D-EE75204659B8}" v="581" dt="2025-06-18T18:48:52.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582" autoAdjust="0"/>
  </p:normalViewPr>
  <p:slideViewPr>
    <p:cSldViewPr>
      <p:cViewPr varScale="1">
        <p:scale>
          <a:sx n="71" d="100"/>
          <a:sy n="71" d="100"/>
        </p:scale>
        <p:origin x="1014" y="78"/>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Mitchell" userId="a70c2a12-612a-4248-9f29-3318fb34994f" providerId="ADAL" clId="{481F48F2-1A4B-454E-B85D-EE75204659B8}"/>
    <pc:docChg chg="undo custSel addSld delSld modSld sldOrd">
      <pc:chgData name="Jennie Mitchell" userId="a70c2a12-612a-4248-9f29-3318fb34994f" providerId="ADAL" clId="{481F48F2-1A4B-454E-B85D-EE75204659B8}" dt="2025-06-18T18:49:14.272" v="11323" actId="47"/>
      <pc:docMkLst>
        <pc:docMk/>
      </pc:docMkLst>
      <pc:sldChg chg="modSp mod">
        <pc:chgData name="Jennie Mitchell" userId="a70c2a12-612a-4248-9f29-3318fb34994f" providerId="ADAL" clId="{481F48F2-1A4B-454E-B85D-EE75204659B8}" dt="2025-06-14T14:34:52.938" v="100" actId="1076"/>
        <pc:sldMkLst>
          <pc:docMk/>
          <pc:sldMk cId="0" sldId="256"/>
        </pc:sldMkLst>
        <pc:spChg chg="mod">
          <ac:chgData name="Jennie Mitchell" userId="a70c2a12-612a-4248-9f29-3318fb34994f" providerId="ADAL" clId="{481F48F2-1A4B-454E-B85D-EE75204659B8}" dt="2025-06-14T14:30:01.390" v="1" actId="20577"/>
          <ac:spMkLst>
            <pc:docMk/>
            <pc:sldMk cId="0" sldId="256"/>
            <ac:spMk id="15" creationId="{00000000-0000-0000-0000-000000000000}"/>
          </ac:spMkLst>
        </pc:spChg>
        <pc:spChg chg="mod">
          <ac:chgData name="Jennie Mitchell" userId="a70c2a12-612a-4248-9f29-3318fb34994f" providerId="ADAL" clId="{481F48F2-1A4B-454E-B85D-EE75204659B8}" dt="2025-06-14T14:30:14.601" v="35" actId="20577"/>
          <ac:spMkLst>
            <pc:docMk/>
            <pc:sldMk cId="0" sldId="256"/>
            <ac:spMk id="17" creationId="{00000000-0000-0000-0000-000000000000}"/>
          </ac:spMkLst>
        </pc:spChg>
        <pc:spChg chg="mod">
          <ac:chgData name="Jennie Mitchell" userId="a70c2a12-612a-4248-9f29-3318fb34994f" providerId="ADAL" clId="{481F48F2-1A4B-454E-B85D-EE75204659B8}" dt="2025-06-14T14:34:52.938" v="100" actId="1076"/>
          <ac:spMkLst>
            <pc:docMk/>
            <pc:sldMk cId="0" sldId="256"/>
            <ac:spMk id="24" creationId="{FBEBAECA-886E-EA2A-F2C8-E28F3904BAFB}"/>
          </ac:spMkLst>
        </pc:spChg>
        <pc:grpChg chg="mod">
          <ac:chgData name="Jennie Mitchell" userId="a70c2a12-612a-4248-9f29-3318fb34994f" providerId="ADAL" clId="{481F48F2-1A4B-454E-B85D-EE75204659B8}" dt="2025-06-14T14:34:01.714" v="87" actId="14100"/>
          <ac:grpSpMkLst>
            <pc:docMk/>
            <pc:sldMk cId="0" sldId="256"/>
            <ac:grpSpMk id="2" creationId="{00000000-0000-0000-0000-000000000000}"/>
          </ac:grpSpMkLst>
        </pc:grpChg>
      </pc:sldChg>
      <pc:sldChg chg="addSp modSp mod setBg">
        <pc:chgData name="Jennie Mitchell" userId="a70c2a12-612a-4248-9f29-3318fb34994f" providerId="ADAL" clId="{481F48F2-1A4B-454E-B85D-EE75204659B8}" dt="2025-06-18T18:41:14.436" v="11115" actId="207"/>
        <pc:sldMkLst>
          <pc:docMk/>
          <pc:sldMk cId="0" sldId="257"/>
        </pc:sldMkLst>
        <pc:spChg chg="add mod">
          <ac:chgData name="Jennie Mitchell" userId="a70c2a12-612a-4248-9f29-3318fb34994f" providerId="ADAL" clId="{481F48F2-1A4B-454E-B85D-EE75204659B8}" dt="2025-06-14T14:37:47.911" v="307" actId="20577"/>
          <ac:spMkLst>
            <pc:docMk/>
            <pc:sldMk cId="0" sldId="257"/>
            <ac:spMk id="12" creationId="{3E437EC1-00E1-080C-8704-80D5F19F7338}"/>
          </ac:spMkLst>
        </pc:spChg>
        <pc:spChg chg="add mod">
          <ac:chgData name="Jennie Mitchell" userId="a70c2a12-612a-4248-9f29-3318fb34994f" providerId="ADAL" clId="{481F48F2-1A4B-454E-B85D-EE75204659B8}" dt="2025-06-14T14:38:22.006" v="358" actId="20577"/>
          <ac:spMkLst>
            <pc:docMk/>
            <pc:sldMk cId="0" sldId="257"/>
            <ac:spMk id="18" creationId="{7E54F9AE-8683-32E4-E450-D080501B6BFB}"/>
          </ac:spMkLst>
        </pc:spChg>
        <pc:spChg chg="add mod">
          <ac:chgData name="Jennie Mitchell" userId="a70c2a12-612a-4248-9f29-3318fb34994f" providerId="ADAL" clId="{481F48F2-1A4B-454E-B85D-EE75204659B8}" dt="2025-06-14T14:38:45.400" v="364" actId="20577"/>
          <ac:spMkLst>
            <pc:docMk/>
            <pc:sldMk cId="0" sldId="257"/>
            <ac:spMk id="19" creationId="{0F5FA6FC-489B-126D-7BB0-693FD56FF9A3}"/>
          </ac:spMkLst>
        </pc:spChg>
        <pc:spChg chg="add mod">
          <ac:chgData name="Jennie Mitchell" userId="a70c2a12-612a-4248-9f29-3318fb34994f" providerId="ADAL" clId="{481F48F2-1A4B-454E-B85D-EE75204659B8}" dt="2025-06-14T14:39:33.737" v="412" actId="14100"/>
          <ac:spMkLst>
            <pc:docMk/>
            <pc:sldMk cId="0" sldId="257"/>
            <ac:spMk id="20" creationId="{333970F0-BEF8-7CEF-1CA8-C4AAE606030D}"/>
          </ac:spMkLst>
        </pc:spChg>
        <pc:spChg chg="mod">
          <ac:chgData name="Jennie Mitchell" userId="a70c2a12-612a-4248-9f29-3318fb34994f" providerId="ADAL" clId="{481F48F2-1A4B-454E-B85D-EE75204659B8}" dt="2025-06-18T18:41:14.436" v="11115" actId="207"/>
          <ac:spMkLst>
            <pc:docMk/>
            <pc:sldMk cId="0" sldId="257"/>
            <ac:spMk id="21" creationId="{00000000-0000-0000-0000-000000000000}"/>
          </ac:spMkLst>
        </pc:spChg>
        <pc:spChg chg="mod">
          <ac:chgData name="Jennie Mitchell" userId="a70c2a12-612a-4248-9f29-3318fb34994f" providerId="ADAL" clId="{481F48F2-1A4B-454E-B85D-EE75204659B8}" dt="2025-06-14T14:37:24.523" v="302" actId="14100"/>
          <ac:spMkLst>
            <pc:docMk/>
            <pc:sldMk cId="0" sldId="257"/>
            <ac:spMk id="22" creationId="{00000000-0000-0000-0000-000000000000}"/>
          </ac:spMkLst>
        </pc:spChg>
        <pc:spChg chg="mod">
          <ac:chgData name="Jennie Mitchell" userId="a70c2a12-612a-4248-9f29-3318fb34994f" providerId="ADAL" clId="{481F48F2-1A4B-454E-B85D-EE75204659B8}" dt="2025-06-14T14:36:52.070" v="227" actId="14100"/>
          <ac:spMkLst>
            <pc:docMk/>
            <pc:sldMk cId="0" sldId="257"/>
            <ac:spMk id="23" creationId="{00000000-0000-0000-0000-000000000000}"/>
          </ac:spMkLst>
        </pc:spChg>
        <pc:spChg chg="mod">
          <ac:chgData name="Jennie Mitchell" userId="a70c2a12-612a-4248-9f29-3318fb34994f" providerId="ADAL" clId="{481F48F2-1A4B-454E-B85D-EE75204659B8}" dt="2025-06-14T14:37:27.498" v="303" actId="14100"/>
          <ac:spMkLst>
            <pc:docMk/>
            <pc:sldMk cId="0" sldId="257"/>
            <ac:spMk id="25" creationId="{00000000-0000-0000-0000-000000000000}"/>
          </ac:spMkLst>
        </pc:spChg>
        <pc:grpChg chg="mod">
          <ac:chgData name="Jennie Mitchell" userId="a70c2a12-612a-4248-9f29-3318fb34994f" providerId="ADAL" clId="{481F48F2-1A4B-454E-B85D-EE75204659B8}" dt="2025-06-14T14:38:36.751" v="361" actId="1076"/>
          <ac:grpSpMkLst>
            <pc:docMk/>
            <pc:sldMk cId="0" sldId="257"/>
            <ac:grpSpMk id="2" creationId="{00000000-0000-0000-0000-000000000000}"/>
          </ac:grpSpMkLst>
        </pc:grpChg>
        <pc:picChg chg="mod">
          <ac:chgData name="Jennie Mitchell" userId="a70c2a12-612a-4248-9f29-3318fb34994f" providerId="ADAL" clId="{481F48F2-1A4B-454E-B85D-EE75204659B8}" dt="2025-06-18T18:40:47.305" v="11112" actId="1076"/>
          <ac:picMkLst>
            <pc:docMk/>
            <pc:sldMk cId="0" sldId="257"/>
            <ac:picMk id="28" creationId="{DA35D314-02A4-2961-83A7-84E56121E345}"/>
          </ac:picMkLst>
        </pc:picChg>
      </pc:sldChg>
      <pc:sldChg chg="del">
        <pc:chgData name="Jennie Mitchell" userId="a70c2a12-612a-4248-9f29-3318fb34994f" providerId="ADAL" clId="{481F48F2-1A4B-454E-B85D-EE75204659B8}" dt="2025-06-17T18:35:46.551" v="11089" actId="47"/>
        <pc:sldMkLst>
          <pc:docMk/>
          <pc:sldMk cId="0" sldId="258"/>
        </pc:sldMkLst>
      </pc:sldChg>
      <pc:sldChg chg="del">
        <pc:chgData name="Jennie Mitchell" userId="a70c2a12-612a-4248-9f29-3318fb34994f" providerId="ADAL" clId="{481F48F2-1A4B-454E-B85D-EE75204659B8}" dt="2025-06-17T18:35:47.973" v="11090" actId="47"/>
        <pc:sldMkLst>
          <pc:docMk/>
          <pc:sldMk cId="0" sldId="259"/>
        </pc:sldMkLst>
      </pc:sldChg>
      <pc:sldChg chg="addSp delSp modSp mod ord modNotesTx">
        <pc:chgData name="Jennie Mitchell" userId="a70c2a12-612a-4248-9f29-3318fb34994f" providerId="ADAL" clId="{481F48F2-1A4B-454E-B85D-EE75204659B8}" dt="2025-06-17T16:26:10.593" v="9351" actId="6549"/>
        <pc:sldMkLst>
          <pc:docMk/>
          <pc:sldMk cId="0" sldId="260"/>
        </pc:sldMkLst>
        <pc:spChg chg="del mod">
          <ac:chgData name="Jennie Mitchell" userId="a70c2a12-612a-4248-9f29-3318fb34994f" providerId="ADAL" clId="{481F48F2-1A4B-454E-B85D-EE75204659B8}" dt="2025-06-17T16:20:31.562" v="9168"/>
          <ac:spMkLst>
            <pc:docMk/>
            <pc:sldMk cId="0" sldId="260"/>
            <ac:spMk id="6" creationId="{4038D73F-54B8-CD4F-E8D2-0DE8885CED97}"/>
          </ac:spMkLst>
        </pc:spChg>
        <pc:spChg chg="mod">
          <ac:chgData name="Jennie Mitchell" userId="a70c2a12-612a-4248-9f29-3318fb34994f" providerId="ADAL" clId="{481F48F2-1A4B-454E-B85D-EE75204659B8}" dt="2025-06-17T16:20:29.220" v="9165" actId="20577"/>
          <ac:spMkLst>
            <pc:docMk/>
            <pc:sldMk cId="0" sldId="260"/>
            <ac:spMk id="9" creationId="{00000000-0000-0000-0000-000000000000}"/>
          </ac:spMkLst>
        </pc:spChg>
        <pc:spChg chg="mod">
          <ac:chgData name="Jennie Mitchell" userId="a70c2a12-612a-4248-9f29-3318fb34994f" providerId="ADAL" clId="{481F48F2-1A4B-454E-B85D-EE75204659B8}" dt="2025-06-17T16:19:35.770" v="9148" actId="20577"/>
          <ac:spMkLst>
            <pc:docMk/>
            <pc:sldMk cId="0" sldId="260"/>
            <ac:spMk id="10" creationId="{00000000-0000-0000-0000-000000000000}"/>
          </ac:spMkLst>
        </pc:spChg>
        <pc:spChg chg="mod">
          <ac:chgData name="Jennie Mitchell" userId="a70c2a12-612a-4248-9f29-3318fb34994f" providerId="ADAL" clId="{481F48F2-1A4B-454E-B85D-EE75204659B8}" dt="2025-06-17T16:23:40.910" v="9322" actId="14100"/>
          <ac:spMkLst>
            <pc:docMk/>
            <pc:sldMk cId="0" sldId="260"/>
            <ac:spMk id="12" creationId="{00000000-0000-0000-0000-000000000000}"/>
          </ac:spMkLst>
        </pc:spChg>
        <pc:spChg chg="mod">
          <ac:chgData name="Jennie Mitchell" userId="a70c2a12-612a-4248-9f29-3318fb34994f" providerId="ADAL" clId="{481F48F2-1A4B-454E-B85D-EE75204659B8}" dt="2025-06-17T16:23:14.821" v="9319" actId="404"/>
          <ac:spMkLst>
            <pc:docMk/>
            <pc:sldMk cId="0" sldId="260"/>
            <ac:spMk id="13" creationId="{00000000-0000-0000-0000-000000000000}"/>
          </ac:spMkLst>
        </pc:spChg>
        <pc:spChg chg="del mod">
          <ac:chgData name="Jennie Mitchell" userId="a70c2a12-612a-4248-9f29-3318fb34994f" providerId="ADAL" clId="{481F48F2-1A4B-454E-B85D-EE75204659B8}" dt="2025-06-17T16:23:42.537" v="9324"/>
          <ac:spMkLst>
            <pc:docMk/>
            <pc:sldMk cId="0" sldId="260"/>
            <ac:spMk id="14" creationId="{90A66053-C628-C4F0-E768-484E4E25E53D}"/>
          </ac:spMkLst>
        </pc:spChg>
        <pc:spChg chg="mod">
          <ac:chgData name="Jennie Mitchell" userId="a70c2a12-612a-4248-9f29-3318fb34994f" providerId="ADAL" clId="{481F48F2-1A4B-454E-B85D-EE75204659B8}" dt="2025-06-17T16:21:28.442" v="9187" actId="20577"/>
          <ac:spMkLst>
            <pc:docMk/>
            <pc:sldMk cId="0" sldId="260"/>
            <ac:spMk id="17" creationId="{00000000-0000-0000-0000-000000000000}"/>
          </ac:spMkLst>
        </pc:spChg>
        <pc:spChg chg="mod">
          <ac:chgData name="Jennie Mitchell" userId="a70c2a12-612a-4248-9f29-3318fb34994f" providerId="ADAL" clId="{481F48F2-1A4B-454E-B85D-EE75204659B8}" dt="2025-06-17T16:24:05.517" v="9329" actId="404"/>
          <ac:spMkLst>
            <pc:docMk/>
            <pc:sldMk cId="0" sldId="260"/>
            <ac:spMk id="20" creationId="{00000000-0000-0000-0000-000000000000}"/>
          </ac:spMkLst>
        </pc:spChg>
        <pc:spChg chg="del mod">
          <ac:chgData name="Jennie Mitchell" userId="a70c2a12-612a-4248-9f29-3318fb34994f" providerId="ADAL" clId="{481F48F2-1A4B-454E-B85D-EE75204659B8}" dt="2025-06-17T16:25:17.241" v="9346"/>
          <ac:spMkLst>
            <pc:docMk/>
            <pc:sldMk cId="0" sldId="260"/>
            <ac:spMk id="21" creationId="{6E579D15-AB23-754D-2C0B-BC879F8BFD89}"/>
          </ac:spMkLst>
        </pc:spChg>
        <pc:spChg chg="mod">
          <ac:chgData name="Jennie Mitchell" userId="a70c2a12-612a-4248-9f29-3318fb34994f" providerId="ADAL" clId="{481F48F2-1A4B-454E-B85D-EE75204659B8}" dt="2025-06-17T16:24:48.770" v="9342" actId="20577"/>
          <ac:spMkLst>
            <pc:docMk/>
            <pc:sldMk cId="0" sldId="260"/>
            <ac:spMk id="24" creationId="{00000000-0000-0000-0000-000000000000}"/>
          </ac:spMkLst>
        </pc:spChg>
        <pc:spChg chg="mod">
          <ac:chgData name="Jennie Mitchell" userId="a70c2a12-612a-4248-9f29-3318fb34994f" providerId="ADAL" clId="{481F48F2-1A4B-454E-B85D-EE75204659B8}" dt="2025-06-17T16:25:15.801" v="9344" actId="207"/>
          <ac:spMkLst>
            <pc:docMk/>
            <pc:sldMk cId="0" sldId="260"/>
            <ac:spMk id="27" creationId="{00000000-0000-0000-0000-000000000000}"/>
          </ac:spMkLst>
        </pc:spChg>
        <pc:grpChg chg="mod">
          <ac:chgData name="Jennie Mitchell" userId="a70c2a12-612a-4248-9f29-3318fb34994f" providerId="ADAL" clId="{481F48F2-1A4B-454E-B85D-EE75204659B8}" dt="2025-06-17T16:23:27.878" v="9320" actId="14100"/>
          <ac:grpSpMkLst>
            <pc:docMk/>
            <pc:sldMk cId="0" sldId="260"/>
            <ac:grpSpMk id="11" creationId="{00000000-0000-0000-0000-000000000000}"/>
          </ac:grpSpMkLst>
        </pc:grpChg>
        <pc:grpChg chg="mod">
          <ac:chgData name="Jennie Mitchell" userId="a70c2a12-612a-4248-9f29-3318fb34994f" providerId="ADAL" clId="{481F48F2-1A4B-454E-B85D-EE75204659B8}" dt="2025-06-17T16:25:28.147" v="9348" actId="14100"/>
          <ac:grpSpMkLst>
            <pc:docMk/>
            <pc:sldMk cId="0" sldId="260"/>
            <ac:grpSpMk id="18" creationId="{00000000-0000-0000-0000-000000000000}"/>
          </ac:grpSpMkLst>
        </pc:grpChg>
        <pc:grpChg chg="mod">
          <ac:chgData name="Jennie Mitchell" userId="a70c2a12-612a-4248-9f29-3318fb34994f" providerId="ADAL" clId="{481F48F2-1A4B-454E-B85D-EE75204659B8}" dt="2025-06-17T16:25:37.054" v="9350" actId="14100"/>
          <ac:grpSpMkLst>
            <pc:docMk/>
            <pc:sldMk cId="0" sldId="260"/>
            <ac:grpSpMk id="25" creationId="{00000000-0000-0000-0000-000000000000}"/>
          </ac:grpSpMkLst>
        </pc:grpChg>
        <pc:picChg chg="add del mod">
          <ac:chgData name="Jennie Mitchell" userId="a70c2a12-612a-4248-9f29-3318fb34994f" providerId="ADAL" clId="{481F48F2-1A4B-454E-B85D-EE75204659B8}" dt="2025-06-17T16:20:31.555" v="9166" actId="478"/>
          <ac:picMkLst>
            <pc:docMk/>
            <pc:sldMk cId="0" sldId="260"/>
            <ac:picMk id="30" creationId="{59F16515-E337-5139-8F9B-30CC3F54CB28}"/>
          </ac:picMkLst>
        </pc:picChg>
        <pc:picChg chg="add mod">
          <ac:chgData name="Jennie Mitchell" userId="a70c2a12-612a-4248-9f29-3318fb34994f" providerId="ADAL" clId="{481F48F2-1A4B-454E-B85D-EE75204659B8}" dt="2025-06-17T16:20:45.357" v="9171" actId="14100"/>
          <ac:picMkLst>
            <pc:docMk/>
            <pc:sldMk cId="0" sldId="260"/>
            <ac:picMk id="31" creationId="{5DEE108B-46F2-5211-6335-194401755164}"/>
          </ac:picMkLst>
        </pc:picChg>
        <pc:picChg chg="add mod">
          <ac:chgData name="Jennie Mitchell" userId="a70c2a12-612a-4248-9f29-3318fb34994f" providerId="ADAL" clId="{481F48F2-1A4B-454E-B85D-EE75204659B8}" dt="2025-06-17T16:21:21.087" v="9175" actId="14100"/>
          <ac:picMkLst>
            <pc:docMk/>
            <pc:sldMk cId="0" sldId="260"/>
            <ac:picMk id="32" creationId="{820B347D-04B9-92E4-1BFF-B941D2A44B71}"/>
          </ac:picMkLst>
        </pc:picChg>
        <pc:picChg chg="add mod">
          <ac:chgData name="Jennie Mitchell" userId="a70c2a12-612a-4248-9f29-3318fb34994f" providerId="ADAL" clId="{481F48F2-1A4B-454E-B85D-EE75204659B8}" dt="2025-06-17T16:24:41.948" v="9334" actId="1076"/>
          <ac:picMkLst>
            <pc:docMk/>
            <pc:sldMk cId="0" sldId="260"/>
            <ac:picMk id="33" creationId="{F45795D8-68A2-BCEF-050D-E4B8FAEC3A88}"/>
          </ac:picMkLst>
        </pc:picChg>
      </pc:sldChg>
      <pc:sldChg chg="modSp mod">
        <pc:chgData name="Jennie Mitchell" userId="a70c2a12-612a-4248-9f29-3318fb34994f" providerId="ADAL" clId="{481F48F2-1A4B-454E-B85D-EE75204659B8}" dt="2025-06-17T18:19:56.134" v="10555" actId="20577"/>
        <pc:sldMkLst>
          <pc:docMk/>
          <pc:sldMk cId="0" sldId="261"/>
        </pc:sldMkLst>
        <pc:spChg chg="mod">
          <ac:chgData name="Jennie Mitchell" userId="a70c2a12-612a-4248-9f29-3318fb34994f" providerId="ADAL" clId="{481F48F2-1A4B-454E-B85D-EE75204659B8}" dt="2025-06-17T18:19:56.134" v="10555" actId="20577"/>
          <ac:spMkLst>
            <pc:docMk/>
            <pc:sldMk cId="0" sldId="261"/>
            <ac:spMk id="3" creationId="{00000000-0000-0000-0000-000000000000}"/>
          </ac:spMkLst>
        </pc:spChg>
      </pc:sldChg>
      <pc:sldChg chg="addSp delSp modSp mod">
        <pc:chgData name="Jennie Mitchell" userId="a70c2a12-612a-4248-9f29-3318fb34994f" providerId="ADAL" clId="{481F48F2-1A4B-454E-B85D-EE75204659B8}" dt="2025-06-17T18:35:07.383" v="11078" actId="20577"/>
        <pc:sldMkLst>
          <pc:docMk/>
          <pc:sldMk cId="0" sldId="262"/>
        </pc:sldMkLst>
        <pc:spChg chg="mod">
          <ac:chgData name="Jennie Mitchell" userId="a70c2a12-612a-4248-9f29-3318fb34994f" providerId="ADAL" clId="{481F48F2-1A4B-454E-B85D-EE75204659B8}" dt="2025-06-17T18:29:35.025" v="10971" actId="1076"/>
          <ac:spMkLst>
            <pc:docMk/>
            <pc:sldMk cId="0" sldId="262"/>
            <ac:spMk id="26" creationId="{00000000-0000-0000-0000-000000000000}"/>
          </ac:spMkLst>
        </pc:spChg>
        <pc:spChg chg="mod">
          <ac:chgData name="Jennie Mitchell" userId="a70c2a12-612a-4248-9f29-3318fb34994f" providerId="ADAL" clId="{481F48F2-1A4B-454E-B85D-EE75204659B8}" dt="2025-06-17T18:30:57.355" v="10981" actId="1076"/>
          <ac:spMkLst>
            <pc:docMk/>
            <pc:sldMk cId="0" sldId="262"/>
            <ac:spMk id="27" creationId="{00000000-0000-0000-0000-000000000000}"/>
          </ac:spMkLst>
        </pc:spChg>
        <pc:spChg chg="mod">
          <ac:chgData name="Jennie Mitchell" userId="a70c2a12-612a-4248-9f29-3318fb34994f" providerId="ADAL" clId="{481F48F2-1A4B-454E-B85D-EE75204659B8}" dt="2025-06-17T18:31:53.187" v="10992" actId="1076"/>
          <ac:spMkLst>
            <pc:docMk/>
            <pc:sldMk cId="0" sldId="262"/>
            <ac:spMk id="30" creationId="{00000000-0000-0000-0000-000000000000}"/>
          </ac:spMkLst>
        </pc:spChg>
        <pc:spChg chg="mod">
          <ac:chgData name="Jennie Mitchell" userId="a70c2a12-612a-4248-9f29-3318fb34994f" providerId="ADAL" clId="{481F48F2-1A4B-454E-B85D-EE75204659B8}" dt="2025-06-17T18:31:14.070" v="10984" actId="1076"/>
          <ac:spMkLst>
            <pc:docMk/>
            <pc:sldMk cId="0" sldId="262"/>
            <ac:spMk id="32" creationId="{00000000-0000-0000-0000-000000000000}"/>
          </ac:spMkLst>
        </pc:spChg>
        <pc:spChg chg="mod">
          <ac:chgData name="Jennie Mitchell" userId="a70c2a12-612a-4248-9f29-3318fb34994f" providerId="ADAL" clId="{481F48F2-1A4B-454E-B85D-EE75204659B8}" dt="2025-06-17T18:31:45.700" v="10990" actId="1076"/>
          <ac:spMkLst>
            <pc:docMk/>
            <pc:sldMk cId="0" sldId="262"/>
            <ac:spMk id="33" creationId="{00000000-0000-0000-0000-000000000000}"/>
          </ac:spMkLst>
        </pc:spChg>
        <pc:spChg chg="mod">
          <ac:chgData name="Jennie Mitchell" userId="a70c2a12-612a-4248-9f29-3318fb34994f" providerId="ADAL" clId="{481F48F2-1A4B-454E-B85D-EE75204659B8}" dt="2025-06-17T18:32:05.811" v="10994" actId="1076"/>
          <ac:spMkLst>
            <pc:docMk/>
            <pc:sldMk cId="0" sldId="262"/>
            <ac:spMk id="34" creationId="{00000000-0000-0000-0000-000000000000}"/>
          </ac:spMkLst>
        </pc:spChg>
        <pc:spChg chg="mod">
          <ac:chgData name="Jennie Mitchell" userId="a70c2a12-612a-4248-9f29-3318fb34994f" providerId="ADAL" clId="{481F48F2-1A4B-454E-B85D-EE75204659B8}" dt="2025-06-17T18:30:00.804" v="10974" actId="1076"/>
          <ac:spMkLst>
            <pc:docMk/>
            <pc:sldMk cId="0" sldId="262"/>
            <ac:spMk id="36" creationId="{00000000-0000-0000-0000-000000000000}"/>
          </ac:spMkLst>
        </pc:spChg>
        <pc:spChg chg="mod">
          <ac:chgData name="Jennie Mitchell" userId="a70c2a12-612a-4248-9f29-3318fb34994f" providerId="ADAL" clId="{481F48F2-1A4B-454E-B85D-EE75204659B8}" dt="2025-06-17T18:30:51.684" v="10980" actId="1076"/>
          <ac:spMkLst>
            <pc:docMk/>
            <pc:sldMk cId="0" sldId="262"/>
            <ac:spMk id="37" creationId="{00000000-0000-0000-0000-000000000000}"/>
          </ac:spMkLst>
        </pc:spChg>
        <pc:spChg chg="mod">
          <ac:chgData name="Jennie Mitchell" userId="a70c2a12-612a-4248-9f29-3318fb34994f" providerId="ADAL" clId="{481F48F2-1A4B-454E-B85D-EE75204659B8}" dt="2025-06-17T18:31:09.478" v="10983" actId="1076"/>
          <ac:spMkLst>
            <pc:docMk/>
            <pc:sldMk cId="0" sldId="262"/>
            <ac:spMk id="38" creationId="{00000000-0000-0000-0000-000000000000}"/>
          </ac:spMkLst>
        </pc:spChg>
        <pc:spChg chg="mod">
          <ac:chgData name="Jennie Mitchell" userId="a70c2a12-612a-4248-9f29-3318fb34994f" providerId="ADAL" clId="{481F48F2-1A4B-454E-B85D-EE75204659B8}" dt="2025-06-17T18:31:49.153" v="10991" actId="1076"/>
          <ac:spMkLst>
            <pc:docMk/>
            <pc:sldMk cId="0" sldId="262"/>
            <ac:spMk id="39" creationId="{00000000-0000-0000-0000-000000000000}"/>
          </ac:spMkLst>
        </pc:spChg>
        <pc:spChg chg="mod">
          <ac:chgData name="Jennie Mitchell" userId="a70c2a12-612a-4248-9f29-3318fb34994f" providerId="ADAL" clId="{481F48F2-1A4B-454E-B85D-EE75204659B8}" dt="2025-06-17T18:32:00.474" v="10993" actId="1076"/>
          <ac:spMkLst>
            <pc:docMk/>
            <pc:sldMk cId="0" sldId="262"/>
            <ac:spMk id="40" creationId="{00000000-0000-0000-0000-000000000000}"/>
          </ac:spMkLst>
        </pc:spChg>
        <pc:spChg chg="mod">
          <ac:chgData name="Jennie Mitchell" userId="a70c2a12-612a-4248-9f29-3318fb34994f" providerId="ADAL" clId="{481F48F2-1A4B-454E-B85D-EE75204659B8}" dt="2025-06-17T18:32:59.102" v="11004" actId="20577"/>
          <ac:spMkLst>
            <pc:docMk/>
            <pc:sldMk cId="0" sldId="262"/>
            <ac:spMk id="41" creationId="{21912AD5-03F9-5625-9550-6E001179CDC9}"/>
          </ac:spMkLst>
        </pc:spChg>
        <pc:spChg chg="mod">
          <ac:chgData name="Jennie Mitchell" userId="a70c2a12-612a-4248-9f29-3318fb34994f" providerId="ADAL" clId="{481F48F2-1A4B-454E-B85D-EE75204659B8}" dt="2025-06-17T18:32:17.564" v="10996" actId="1076"/>
          <ac:spMkLst>
            <pc:docMk/>
            <pc:sldMk cId="0" sldId="262"/>
            <ac:spMk id="45" creationId="{84A03ACF-B63D-3DB4-92F0-86E6396A1E2B}"/>
          </ac:spMkLst>
        </pc:spChg>
        <pc:spChg chg="mod">
          <ac:chgData name="Jennie Mitchell" userId="a70c2a12-612a-4248-9f29-3318fb34994f" providerId="ADAL" clId="{481F48F2-1A4B-454E-B85D-EE75204659B8}" dt="2025-06-17T18:29:12.036" v="10968"/>
          <ac:spMkLst>
            <pc:docMk/>
            <pc:sldMk cId="0" sldId="262"/>
            <ac:spMk id="52" creationId="{C38FDE72-204D-5F22-BF15-3261020DBCCF}"/>
          </ac:spMkLst>
        </pc:spChg>
        <pc:spChg chg="mod">
          <ac:chgData name="Jennie Mitchell" userId="a70c2a12-612a-4248-9f29-3318fb34994f" providerId="ADAL" clId="{481F48F2-1A4B-454E-B85D-EE75204659B8}" dt="2025-06-17T18:32:28.103" v="10998"/>
          <ac:spMkLst>
            <pc:docMk/>
            <pc:sldMk cId="0" sldId="262"/>
            <ac:spMk id="54" creationId="{7E9C54D5-EBE5-5EB2-E879-C95ED5BA49D4}"/>
          </ac:spMkLst>
        </pc:spChg>
        <pc:spChg chg="add mod">
          <ac:chgData name="Jennie Mitchell" userId="a70c2a12-612a-4248-9f29-3318fb34994f" providerId="ADAL" clId="{481F48F2-1A4B-454E-B85D-EE75204659B8}" dt="2025-06-17T18:33:25.713" v="11007" actId="1076"/>
          <ac:spMkLst>
            <pc:docMk/>
            <pc:sldMk cId="0" sldId="262"/>
            <ac:spMk id="55" creationId="{03E0F544-657D-7DD4-7251-96F91387798A}"/>
          </ac:spMkLst>
        </pc:spChg>
        <pc:spChg chg="add mod">
          <ac:chgData name="Jennie Mitchell" userId="a70c2a12-612a-4248-9f29-3318fb34994f" providerId="ADAL" clId="{481F48F2-1A4B-454E-B85D-EE75204659B8}" dt="2025-06-17T18:35:07.383" v="11078" actId="20577"/>
          <ac:spMkLst>
            <pc:docMk/>
            <pc:sldMk cId="0" sldId="262"/>
            <ac:spMk id="56" creationId="{087E3291-B2EF-F011-BBB9-6DE48FED9EE3}"/>
          </ac:spMkLst>
        </pc:spChg>
        <pc:grpChg chg="mod">
          <ac:chgData name="Jennie Mitchell" userId="a70c2a12-612a-4248-9f29-3318fb34994f" providerId="ADAL" clId="{481F48F2-1A4B-454E-B85D-EE75204659B8}" dt="2025-06-17T18:32:44.115" v="11001" actId="1076"/>
          <ac:grpSpMkLst>
            <pc:docMk/>
            <pc:sldMk cId="0" sldId="262"/>
            <ac:grpSpMk id="11" creationId="{00000000-0000-0000-0000-000000000000}"/>
          </ac:grpSpMkLst>
        </pc:grpChg>
        <pc:grpChg chg="mod">
          <ac:chgData name="Jennie Mitchell" userId="a70c2a12-612a-4248-9f29-3318fb34994f" providerId="ADAL" clId="{481F48F2-1A4B-454E-B85D-EE75204659B8}" dt="2025-06-17T18:31:28.743" v="10987" actId="1076"/>
          <ac:grpSpMkLst>
            <pc:docMk/>
            <pc:sldMk cId="0" sldId="262"/>
            <ac:grpSpMk id="17" creationId="{00000000-0000-0000-0000-000000000000}"/>
          </ac:grpSpMkLst>
        </pc:grpChg>
        <pc:grpChg chg="mod">
          <ac:chgData name="Jennie Mitchell" userId="a70c2a12-612a-4248-9f29-3318fb34994f" providerId="ADAL" clId="{481F48F2-1A4B-454E-B85D-EE75204659B8}" dt="2025-06-17T18:29:41.238" v="10972" actId="1076"/>
          <ac:grpSpMkLst>
            <pc:docMk/>
            <pc:sldMk cId="0" sldId="262"/>
            <ac:grpSpMk id="25" creationId="{00000000-0000-0000-0000-000000000000}"/>
          </ac:grpSpMkLst>
        </pc:grpChg>
        <pc:grpChg chg="mod">
          <ac:chgData name="Jennie Mitchell" userId="a70c2a12-612a-4248-9f29-3318fb34994f" providerId="ADAL" clId="{481F48F2-1A4B-454E-B85D-EE75204659B8}" dt="2025-06-17T18:27:33.483" v="10824" actId="1076"/>
          <ac:grpSpMkLst>
            <pc:docMk/>
            <pc:sldMk cId="0" sldId="262"/>
            <ac:grpSpMk id="28" creationId="{0A575DC2-4A47-7688-C074-E2053F4C9AF6}"/>
          </ac:grpSpMkLst>
        </pc:grpChg>
        <pc:grpChg chg="add mod ord">
          <ac:chgData name="Jennie Mitchell" userId="a70c2a12-612a-4248-9f29-3318fb34994f" providerId="ADAL" clId="{481F48F2-1A4B-454E-B85D-EE75204659B8}" dt="2025-06-17T18:30:43.075" v="10978" actId="167"/>
          <ac:grpSpMkLst>
            <pc:docMk/>
            <pc:sldMk cId="0" sldId="262"/>
            <ac:grpSpMk id="51" creationId="{438A6AA8-DDC7-38D5-5E5E-5280F7AB7186}"/>
          </ac:grpSpMkLst>
        </pc:grpChg>
        <pc:grpChg chg="add mod">
          <ac:chgData name="Jennie Mitchell" userId="a70c2a12-612a-4248-9f29-3318fb34994f" providerId="ADAL" clId="{481F48F2-1A4B-454E-B85D-EE75204659B8}" dt="2025-06-17T18:32:28.103" v="10998"/>
          <ac:grpSpMkLst>
            <pc:docMk/>
            <pc:sldMk cId="0" sldId="262"/>
            <ac:grpSpMk id="53" creationId="{6C0DC158-B9B6-E815-D0FF-C108B16A4EFC}"/>
          </ac:grpSpMkLst>
        </pc:grpChg>
        <pc:picChg chg="mod">
          <ac:chgData name="Jennie Mitchell" userId="a70c2a12-612a-4248-9f29-3318fb34994f" providerId="ADAL" clId="{481F48F2-1A4B-454E-B85D-EE75204659B8}" dt="2025-06-17T18:31:02.330" v="10982" actId="1076"/>
          <ac:picMkLst>
            <pc:docMk/>
            <pc:sldMk cId="0" sldId="262"/>
            <ac:picMk id="42" creationId="{8A49908F-0EC6-80DC-218C-BBC9F92DD933}"/>
          </ac:picMkLst>
        </pc:picChg>
        <pc:picChg chg="add mod">
          <ac:chgData name="Jennie Mitchell" userId="a70c2a12-612a-4248-9f29-3318fb34994f" providerId="ADAL" clId="{481F48F2-1A4B-454E-B85D-EE75204659B8}" dt="2025-06-17T18:30:47.273" v="10979" actId="1076"/>
          <ac:picMkLst>
            <pc:docMk/>
            <pc:sldMk cId="0" sldId="262"/>
            <ac:picMk id="43" creationId="{1E168453-F2B6-FF00-06CB-CB4B6BCF0875}"/>
          </ac:picMkLst>
        </pc:picChg>
        <pc:picChg chg="mod">
          <ac:chgData name="Jennie Mitchell" userId="a70c2a12-612a-4248-9f29-3318fb34994f" providerId="ADAL" clId="{481F48F2-1A4B-454E-B85D-EE75204659B8}" dt="2025-06-17T18:32:10.590" v="10995" actId="1076"/>
          <ac:picMkLst>
            <pc:docMk/>
            <pc:sldMk cId="0" sldId="262"/>
            <ac:picMk id="44" creationId="{9AB10E3B-0B50-0B3D-C82E-DE7A2148AC2F}"/>
          </ac:picMkLst>
        </pc:picChg>
        <pc:picChg chg="del mod">
          <ac:chgData name="Jennie Mitchell" userId="a70c2a12-612a-4248-9f29-3318fb34994f" providerId="ADAL" clId="{481F48F2-1A4B-454E-B85D-EE75204659B8}" dt="2025-06-17T18:35:00.399" v="11068" actId="478"/>
          <ac:picMkLst>
            <pc:docMk/>
            <pc:sldMk cId="0" sldId="262"/>
            <ac:picMk id="46" creationId="{A00CDA38-5866-A71C-C24A-0DF06CA5981B}"/>
          </ac:picMkLst>
        </pc:picChg>
        <pc:picChg chg="del mod">
          <ac:chgData name="Jennie Mitchell" userId="a70c2a12-612a-4248-9f29-3318fb34994f" providerId="ADAL" clId="{481F48F2-1A4B-454E-B85D-EE75204659B8}" dt="2025-06-17T18:24:48.381" v="10615" actId="478"/>
          <ac:picMkLst>
            <pc:docMk/>
            <pc:sldMk cId="0" sldId="262"/>
            <ac:picMk id="47" creationId="{9B5E1970-D13E-BB06-0DC4-E9F9C04E54E3}"/>
          </ac:picMkLst>
        </pc:picChg>
        <pc:picChg chg="add mod">
          <ac:chgData name="Jennie Mitchell" userId="a70c2a12-612a-4248-9f29-3318fb34994f" providerId="ADAL" clId="{481F48F2-1A4B-454E-B85D-EE75204659B8}" dt="2025-06-17T18:31:34.881" v="10988" actId="1076"/>
          <ac:picMkLst>
            <pc:docMk/>
            <pc:sldMk cId="0" sldId="262"/>
            <ac:picMk id="50" creationId="{F0D19489-5921-90BB-6D91-BC8E5CE76EC1}"/>
          </ac:picMkLst>
        </pc:picChg>
        <pc:picChg chg="add mod">
          <ac:chgData name="Jennie Mitchell" userId="a70c2a12-612a-4248-9f29-3318fb34994f" providerId="ADAL" clId="{481F48F2-1A4B-454E-B85D-EE75204659B8}" dt="2025-06-17T18:34:56.889" v="11067" actId="207"/>
          <ac:picMkLst>
            <pc:docMk/>
            <pc:sldMk cId="0" sldId="262"/>
            <ac:picMk id="58" creationId="{5F55F5E1-5300-7147-A820-EF30615822C4}"/>
          </ac:picMkLst>
        </pc:picChg>
      </pc:sldChg>
      <pc:sldChg chg="del">
        <pc:chgData name="Jennie Mitchell" userId="a70c2a12-612a-4248-9f29-3318fb34994f" providerId="ADAL" clId="{481F48F2-1A4B-454E-B85D-EE75204659B8}" dt="2025-06-17T18:35:32.031" v="11080" actId="47"/>
        <pc:sldMkLst>
          <pc:docMk/>
          <pc:sldMk cId="0" sldId="263"/>
        </pc:sldMkLst>
      </pc:sldChg>
      <pc:sldChg chg="del">
        <pc:chgData name="Jennie Mitchell" userId="a70c2a12-612a-4248-9f29-3318fb34994f" providerId="ADAL" clId="{481F48F2-1A4B-454E-B85D-EE75204659B8}" dt="2025-06-17T18:35:33.096" v="11081" actId="47"/>
        <pc:sldMkLst>
          <pc:docMk/>
          <pc:sldMk cId="0" sldId="264"/>
        </pc:sldMkLst>
      </pc:sldChg>
      <pc:sldChg chg="addSp delSp modSp mod delAnim">
        <pc:chgData name="Jennie Mitchell" userId="a70c2a12-612a-4248-9f29-3318fb34994f" providerId="ADAL" clId="{481F48F2-1A4B-454E-B85D-EE75204659B8}" dt="2025-06-18T18:42:58.601" v="11138" actId="1076"/>
        <pc:sldMkLst>
          <pc:docMk/>
          <pc:sldMk cId="0" sldId="265"/>
        </pc:sldMkLst>
        <pc:spChg chg="mod">
          <ac:chgData name="Jennie Mitchell" userId="a70c2a12-612a-4248-9f29-3318fb34994f" providerId="ADAL" clId="{481F48F2-1A4B-454E-B85D-EE75204659B8}" dt="2025-06-14T17:21:28.452" v="1412" actId="20577"/>
          <ac:spMkLst>
            <pc:docMk/>
            <pc:sldMk cId="0" sldId="265"/>
            <ac:spMk id="25" creationId="{00000000-0000-0000-0000-000000000000}"/>
          </ac:spMkLst>
        </pc:spChg>
        <pc:spChg chg="mod">
          <ac:chgData name="Jennie Mitchell" userId="a70c2a12-612a-4248-9f29-3318fb34994f" providerId="ADAL" clId="{481F48F2-1A4B-454E-B85D-EE75204659B8}" dt="2025-06-14T17:17:10.795" v="1311" actId="14100"/>
          <ac:spMkLst>
            <pc:docMk/>
            <pc:sldMk cId="0" sldId="265"/>
            <ac:spMk id="33" creationId="{00000000-0000-0000-0000-000000000000}"/>
          </ac:spMkLst>
        </pc:spChg>
        <pc:spChg chg="mod">
          <ac:chgData name="Jennie Mitchell" userId="a70c2a12-612a-4248-9f29-3318fb34994f" providerId="ADAL" clId="{481F48F2-1A4B-454E-B85D-EE75204659B8}" dt="2025-06-18T18:42:58.601" v="11138" actId="1076"/>
          <ac:spMkLst>
            <pc:docMk/>
            <pc:sldMk cId="0" sldId="265"/>
            <ac:spMk id="34" creationId="{D1EC4797-9348-83D3-4641-91F9D68646D6}"/>
          </ac:spMkLst>
        </pc:spChg>
        <pc:picChg chg="add mod">
          <ac:chgData name="Jennie Mitchell" userId="a70c2a12-612a-4248-9f29-3318fb34994f" providerId="ADAL" clId="{481F48F2-1A4B-454E-B85D-EE75204659B8}" dt="2025-06-14T17:17:49.635" v="1320" actId="14100"/>
          <ac:picMkLst>
            <pc:docMk/>
            <pc:sldMk cId="0" sldId="265"/>
            <ac:picMk id="4" creationId="{E504CCC2-B1E9-0D56-DBF4-12ECD67F4A2A}"/>
          </ac:picMkLst>
        </pc:picChg>
      </pc:sldChg>
      <pc:sldChg chg="del">
        <pc:chgData name="Jennie Mitchell" userId="a70c2a12-612a-4248-9f29-3318fb34994f" providerId="ADAL" clId="{481F48F2-1A4B-454E-B85D-EE75204659B8}" dt="2025-06-17T18:35:49.866" v="11091" actId="47"/>
        <pc:sldMkLst>
          <pc:docMk/>
          <pc:sldMk cId="0" sldId="266"/>
        </pc:sldMkLst>
      </pc:sldChg>
      <pc:sldChg chg="del">
        <pc:chgData name="Jennie Mitchell" userId="a70c2a12-612a-4248-9f29-3318fb34994f" providerId="ADAL" clId="{481F48F2-1A4B-454E-B85D-EE75204659B8}" dt="2025-06-17T18:35:52.291" v="11092" actId="47"/>
        <pc:sldMkLst>
          <pc:docMk/>
          <pc:sldMk cId="0" sldId="267"/>
        </pc:sldMkLst>
      </pc:sldChg>
      <pc:sldChg chg="modSp mod">
        <pc:chgData name="Jennie Mitchell" userId="a70c2a12-612a-4248-9f29-3318fb34994f" providerId="ADAL" clId="{481F48F2-1A4B-454E-B85D-EE75204659B8}" dt="2025-06-15T13:46:09.199" v="3181" actId="20577"/>
        <pc:sldMkLst>
          <pc:docMk/>
          <pc:sldMk cId="0" sldId="268"/>
        </pc:sldMkLst>
        <pc:spChg chg="mod">
          <ac:chgData name="Jennie Mitchell" userId="a70c2a12-612a-4248-9f29-3318fb34994f" providerId="ADAL" clId="{481F48F2-1A4B-454E-B85D-EE75204659B8}" dt="2025-06-15T13:46:09.199" v="3181" actId="20577"/>
          <ac:spMkLst>
            <pc:docMk/>
            <pc:sldMk cId="0" sldId="268"/>
            <ac:spMk id="16" creationId="{00000000-0000-0000-0000-000000000000}"/>
          </ac:spMkLst>
        </pc:spChg>
      </pc:sldChg>
      <pc:sldChg chg="del">
        <pc:chgData name="Jennie Mitchell" userId="a70c2a12-612a-4248-9f29-3318fb34994f" providerId="ADAL" clId="{481F48F2-1A4B-454E-B85D-EE75204659B8}" dt="2025-06-17T18:35:29.960" v="11079" actId="47"/>
        <pc:sldMkLst>
          <pc:docMk/>
          <pc:sldMk cId="1106448061" sldId="270"/>
        </pc:sldMkLst>
      </pc:sldChg>
      <pc:sldChg chg="addSp delSp modSp mod modNotesTx">
        <pc:chgData name="Jennie Mitchell" userId="a70c2a12-612a-4248-9f29-3318fb34994f" providerId="ADAL" clId="{481F48F2-1A4B-454E-B85D-EE75204659B8}" dt="2025-06-14T16:57:16.444" v="542" actId="478"/>
        <pc:sldMkLst>
          <pc:docMk/>
          <pc:sldMk cId="1171966786" sldId="271"/>
        </pc:sldMkLst>
        <pc:spChg chg="mod">
          <ac:chgData name="Jennie Mitchell" userId="a70c2a12-612a-4248-9f29-3318fb34994f" providerId="ADAL" clId="{481F48F2-1A4B-454E-B85D-EE75204659B8}" dt="2025-06-14T16:51:42.307" v="428" actId="20577"/>
          <ac:spMkLst>
            <pc:docMk/>
            <pc:sldMk cId="1171966786" sldId="271"/>
            <ac:spMk id="38" creationId="{98E9BF4F-B6AA-BC21-C5F5-2E535325DFC0}"/>
          </ac:spMkLst>
        </pc:spChg>
        <pc:spChg chg="mod">
          <ac:chgData name="Jennie Mitchell" userId="a70c2a12-612a-4248-9f29-3318fb34994f" providerId="ADAL" clId="{481F48F2-1A4B-454E-B85D-EE75204659B8}" dt="2025-06-14T16:55:37.917" v="538" actId="1076"/>
          <ac:spMkLst>
            <pc:docMk/>
            <pc:sldMk cId="1171966786" sldId="271"/>
            <ac:spMk id="55" creationId="{BCF47D76-3C11-7683-FD24-32E8CBA79D22}"/>
          </ac:spMkLst>
        </pc:spChg>
        <pc:grpChg chg="mod">
          <ac:chgData name="Jennie Mitchell" userId="a70c2a12-612a-4248-9f29-3318fb34994f" providerId="ADAL" clId="{481F48F2-1A4B-454E-B85D-EE75204659B8}" dt="2025-06-14T16:55:12.041" v="533" actId="1076"/>
          <ac:grpSpMkLst>
            <pc:docMk/>
            <pc:sldMk cId="1171966786" sldId="271"/>
            <ac:grpSpMk id="41" creationId="{73C74719-2463-2FD6-4781-B24F540C0D56}"/>
          </ac:grpSpMkLst>
        </pc:grpChg>
        <pc:grpChg chg="mod">
          <ac:chgData name="Jennie Mitchell" userId="a70c2a12-612a-4248-9f29-3318fb34994f" providerId="ADAL" clId="{481F48F2-1A4B-454E-B85D-EE75204659B8}" dt="2025-06-14T16:55:15.711" v="534" actId="1076"/>
          <ac:grpSpMkLst>
            <pc:docMk/>
            <pc:sldMk cId="1171966786" sldId="271"/>
            <ac:grpSpMk id="51" creationId="{9179E482-91DE-A5D2-839D-DF205B6B056B}"/>
          </ac:grpSpMkLst>
        </pc:grpChg>
        <pc:picChg chg="add mod">
          <ac:chgData name="Jennie Mitchell" userId="a70c2a12-612a-4248-9f29-3318fb34994f" providerId="ADAL" clId="{481F48F2-1A4B-454E-B85D-EE75204659B8}" dt="2025-06-14T16:55:27.485" v="537" actId="14100"/>
          <ac:picMkLst>
            <pc:docMk/>
            <pc:sldMk cId="1171966786" sldId="271"/>
            <ac:picMk id="11" creationId="{F84961DF-FCEB-17B7-48FA-66B15FDA35CA}"/>
          </ac:picMkLst>
        </pc:picChg>
      </pc:sldChg>
      <pc:sldChg chg="addSp delSp modSp mod delAnim">
        <pc:chgData name="Jennie Mitchell" userId="a70c2a12-612a-4248-9f29-3318fb34994f" providerId="ADAL" clId="{481F48F2-1A4B-454E-B85D-EE75204659B8}" dt="2025-06-17T15:16:14.808" v="7753" actId="478"/>
        <pc:sldMkLst>
          <pc:docMk/>
          <pc:sldMk cId="1600688715" sldId="272"/>
        </pc:sldMkLst>
        <pc:spChg chg="mod">
          <ac:chgData name="Jennie Mitchell" userId="a70c2a12-612a-4248-9f29-3318fb34994f" providerId="ADAL" clId="{481F48F2-1A4B-454E-B85D-EE75204659B8}" dt="2025-06-17T15:15:53.745" v="7750" actId="120"/>
          <ac:spMkLst>
            <pc:docMk/>
            <pc:sldMk cId="1600688715" sldId="272"/>
            <ac:spMk id="9" creationId="{E194F7BB-ED52-6A09-4E34-FE44075970C7}"/>
          </ac:spMkLst>
        </pc:spChg>
        <pc:spChg chg="mod">
          <ac:chgData name="Jennie Mitchell" userId="a70c2a12-612a-4248-9f29-3318fb34994f" providerId="ADAL" clId="{481F48F2-1A4B-454E-B85D-EE75204659B8}" dt="2025-06-17T15:02:45.690" v="7360" actId="20577"/>
          <ac:spMkLst>
            <pc:docMk/>
            <pc:sldMk cId="1600688715" sldId="272"/>
            <ac:spMk id="10" creationId="{DAC4FD65-7C2C-3788-3F3A-0B83C315FC2E}"/>
          </ac:spMkLst>
        </pc:spChg>
        <pc:spChg chg="del mod">
          <ac:chgData name="Jennie Mitchell" userId="a70c2a12-612a-4248-9f29-3318fb34994f" providerId="ADAL" clId="{481F48F2-1A4B-454E-B85D-EE75204659B8}" dt="2025-06-17T15:16:12.464" v="7752" actId="478"/>
          <ac:spMkLst>
            <pc:docMk/>
            <pc:sldMk cId="1600688715" sldId="272"/>
            <ac:spMk id="15" creationId="{B48C20CD-0802-46C6-14C8-5CEB0D6A950C}"/>
          </ac:spMkLst>
        </pc:spChg>
        <pc:spChg chg="add del mod">
          <ac:chgData name="Jennie Mitchell" userId="a70c2a12-612a-4248-9f29-3318fb34994f" providerId="ADAL" clId="{481F48F2-1A4B-454E-B85D-EE75204659B8}" dt="2025-06-17T15:10:47.935" v="7636" actId="403"/>
          <ac:spMkLst>
            <pc:docMk/>
            <pc:sldMk cId="1600688715" sldId="272"/>
            <ac:spMk id="17" creationId="{D783509D-B131-40BF-4687-8B5DA30E34D0}"/>
          </ac:spMkLst>
        </pc:spChg>
        <pc:spChg chg="mod">
          <ac:chgData name="Jennie Mitchell" userId="a70c2a12-612a-4248-9f29-3318fb34994f" providerId="ADAL" clId="{481F48F2-1A4B-454E-B85D-EE75204659B8}" dt="2025-06-17T15:03:51.153" v="7408" actId="20577"/>
          <ac:spMkLst>
            <pc:docMk/>
            <pc:sldMk cId="1600688715" sldId="272"/>
            <ac:spMk id="24" creationId="{3DF8FDDF-F9A7-7733-FF2A-78FFCCD51A6D}"/>
          </ac:spMkLst>
        </pc:spChg>
        <pc:spChg chg="mod">
          <ac:chgData name="Jennie Mitchell" userId="a70c2a12-612a-4248-9f29-3318fb34994f" providerId="ADAL" clId="{481F48F2-1A4B-454E-B85D-EE75204659B8}" dt="2025-06-17T15:12:31.066" v="7650"/>
          <ac:spMkLst>
            <pc:docMk/>
            <pc:sldMk cId="1600688715" sldId="272"/>
            <ac:spMk id="34" creationId="{64178E56-6F06-6D52-C9E8-D46FC69CB762}"/>
          </ac:spMkLst>
        </pc:spChg>
        <pc:spChg chg="mod">
          <ac:chgData name="Jennie Mitchell" userId="a70c2a12-612a-4248-9f29-3318fb34994f" providerId="ADAL" clId="{481F48F2-1A4B-454E-B85D-EE75204659B8}" dt="2025-06-17T15:12:49.610" v="7689" actId="20577"/>
          <ac:spMkLst>
            <pc:docMk/>
            <pc:sldMk cId="1600688715" sldId="272"/>
            <ac:spMk id="35" creationId="{3C034211-2364-7ECE-C99C-63A5D5194F0C}"/>
          </ac:spMkLst>
        </pc:spChg>
        <pc:grpChg chg="del">
          <ac:chgData name="Jennie Mitchell" userId="a70c2a12-612a-4248-9f29-3318fb34994f" providerId="ADAL" clId="{481F48F2-1A4B-454E-B85D-EE75204659B8}" dt="2025-06-17T15:12:08.256" v="7647" actId="478"/>
          <ac:grpSpMkLst>
            <pc:docMk/>
            <pc:sldMk cId="1600688715" sldId="272"/>
            <ac:grpSpMk id="6" creationId="{7E8DDD6A-DD75-1F1E-389C-744D6A4EF8E0}"/>
          </ac:grpSpMkLst>
        </pc:grpChg>
        <pc:grpChg chg="mod">
          <ac:chgData name="Jennie Mitchell" userId="a70c2a12-612a-4248-9f29-3318fb34994f" providerId="ADAL" clId="{481F48F2-1A4B-454E-B85D-EE75204659B8}" dt="2025-06-17T15:12:56.146" v="7690" actId="14100"/>
          <ac:grpSpMkLst>
            <pc:docMk/>
            <pc:sldMk cId="1600688715" sldId="272"/>
            <ac:grpSpMk id="22" creationId="{B12CE84B-1085-2E28-E27E-2CC3055D08B1}"/>
          </ac:grpSpMkLst>
        </pc:grpChg>
        <pc:grpChg chg="del">
          <ac:chgData name="Jennie Mitchell" userId="a70c2a12-612a-4248-9f29-3318fb34994f" providerId="ADAL" clId="{481F48F2-1A4B-454E-B85D-EE75204659B8}" dt="2025-06-17T15:09:46.760" v="7625" actId="478"/>
          <ac:grpSpMkLst>
            <pc:docMk/>
            <pc:sldMk cId="1600688715" sldId="272"/>
            <ac:grpSpMk id="25" creationId="{FB545DB0-9540-E013-440B-F0748C570CF3}"/>
          </ac:grpSpMkLst>
        </pc:grpChg>
        <pc:grpChg chg="add mod">
          <ac:chgData name="Jennie Mitchell" userId="a70c2a12-612a-4248-9f29-3318fb34994f" providerId="ADAL" clId="{481F48F2-1A4B-454E-B85D-EE75204659B8}" dt="2025-06-17T15:12:35.612" v="7651" actId="14100"/>
          <ac:grpSpMkLst>
            <pc:docMk/>
            <pc:sldMk cId="1600688715" sldId="272"/>
            <ac:grpSpMk id="33" creationId="{E3234952-5CBE-292B-1BC3-4CCE75A41191}"/>
          </ac:grpSpMkLst>
        </pc:grpChg>
        <pc:picChg chg="add mod">
          <ac:chgData name="Jennie Mitchell" userId="a70c2a12-612a-4248-9f29-3318fb34994f" providerId="ADAL" clId="{481F48F2-1A4B-454E-B85D-EE75204659B8}" dt="2025-06-17T15:12:16.329" v="7649" actId="14100"/>
          <ac:picMkLst>
            <pc:docMk/>
            <pc:sldMk cId="1600688715" sldId="272"/>
            <ac:picMk id="2" creationId="{6A08619F-62CB-AA4F-1D53-05163EE71EC4}"/>
          </ac:picMkLst>
        </pc:picChg>
        <pc:picChg chg="add mod">
          <ac:chgData name="Jennie Mitchell" userId="a70c2a12-612a-4248-9f29-3318fb34994f" providerId="ADAL" clId="{481F48F2-1A4B-454E-B85D-EE75204659B8}" dt="2025-06-17T15:04:40.261" v="7428" actId="1076"/>
          <ac:picMkLst>
            <pc:docMk/>
            <pc:sldMk cId="1600688715" sldId="272"/>
            <ac:picMk id="11" creationId="{73382C8A-1DC3-0092-DF93-120571B6AEEB}"/>
          </ac:picMkLst>
        </pc:picChg>
        <pc:picChg chg="del">
          <ac:chgData name="Jennie Mitchell" userId="a70c2a12-612a-4248-9f29-3318fb34994f" providerId="ADAL" clId="{481F48F2-1A4B-454E-B85D-EE75204659B8}" dt="2025-06-17T15:03:54.209" v="7409" actId="478"/>
          <ac:picMkLst>
            <pc:docMk/>
            <pc:sldMk cId="1600688715" sldId="272"/>
            <ac:picMk id="12" creationId="{862B80D9-408B-5D8B-083C-46911DA23936}"/>
          </ac:picMkLst>
        </pc:picChg>
        <pc:picChg chg="del">
          <ac:chgData name="Jennie Mitchell" userId="a70c2a12-612a-4248-9f29-3318fb34994f" providerId="ADAL" clId="{481F48F2-1A4B-454E-B85D-EE75204659B8}" dt="2025-06-17T15:02:50.060" v="7361" actId="478"/>
          <ac:picMkLst>
            <pc:docMk/>
            <pc:sldMk cId="1600688715" sldId="272"/>
            <ac:picMk id="16" creationId="{641C8AED-E56F-F0FC-B689-F9B847A12F44}"/>
          </ac:picMkLst>
        </pc:picChg>
        <pc:picChg chg="add mod">
          <ac:chgData name="Jennie Mitchell" userId="a70c2a12-612a-4248-9f29-3318fb34994f" providerId="ADAL" clId="{481F48F2-1A4B-454E-B85D-EE75204659B8}" dt="2025-06-17T15:11:02.550" v="7638" actId="1076"/>
          <ac:picMkLst>
            <pc:docMk/>
            <pc:sldMk cId="1600688715" sldId="272"/>
            <ac:picMk id="18" creationId="{42199F02-EA11-1D63-F173-3096BF2DAE46}"/>
          </ac:picMkLst>
        </pc:picChg>
        <pc:picChg chg="add mod">
          <ac:chgData name="Jennie Mitchell" userId="a70c2a12-612a-4248-9f29-3318fb34994f" providerId="ADAL" clId="{481F48F2-1A4B-454E-B85D-EE75204659B8}" dt="2025-06-17T15:11:07.566" v="7639" actId="1076"/>
          <ac:picMkLst>
            <pc:docMk/>
            <pc:sldMk cId="1600688715" sldId="272"/>
            <ac:picMk id="19" creationId="{8AB3A9EE-7AB5-304F-E5A2-B4E94942C7B8}"/>
          </ac:picMkLst>
        </pc:picChg>
        <pc:picChg chg="add mod">
          <ac:chgData name="Jennie Mitchell" userId="a70c2a12-612a-4248-9f29-3318fb34994f" providerId="ADAL" clId="{481F48F2-1A4B-454E-B85D-EE75204659B8}" dt="2025-06-17T15:11:23.827" v="7643" actId="1037"/>
          <ac:picMkLst>
            <pc:docMk/>
            <pc:sldMk cId="1600688715" sldId="272"/>
            <ac:picMk id="20" creationId="{8C2E05A2-9F37-5815-9472-8AF2EF015669}"/>
          </ac:picMkLst>
        </pc:picChg>
        <pc:picChg chg="add mod">
          <ac:chgData name="Jennie Mitchell" userId="a70c2a12-612a-4248-9f29-3318fb34994f" providerId="ADAL" clId="{481F48F2-1A4B-454E-B85D-EE75204659B8}" dt="2025-06-17T15:11:34.729" v="7646" actId="1038"/>
          <ac:picMkLst>
            <pc:docMk/>
            <pc:sldMk cId="1600688715" sldId="272"/>
            <ac:picMk id="30" creationId="{3133EBFB-96F6-3031-18ED-D078219717B6}"/>
          </ac:picMkLst>
        </pc:picChg>
        <pc:picChg chg="add mod">
          <ac:chgData name="Jennie Mitchell" userId="a70c2a12-612a-4248-9f29-3318fb34994f" providerId="ADAL" clId="{481F48F2-1A4B-454E-B85D-EE75204659B8}" dt="2025-06-17T15:11:18.266" v="7642" actId="1076"/>
          <ac:picMkLst>
            <pc:docMk/>
            <pc:sldMk cId="1600688715" sldId="272"/>
            <ac:picMk id="31" creationId="{B162E3CE-B1CD-BFCD-8899-D089C465CE17}"/>
          </ac:picMkLst>
        </pc:picChg>
        <pc:picChg chg="add mod">
          <ac:chgData name="Jennie Mitchell" userId="a70c2a12-612a-4248-9f29-3318fb34994f" providerId="ADAL" clId="{481F48F2-1A4B-454E-B85D-EE75204659B8}" dt="2025-06-17T15:11:14.014" v="7641" actId="1076"/>
          <ac:picMkLst>
            <pc:docMk/>
            <pc:sldMk cId="1600688715" sldId="272"/>
            <ac:picMk id="32" creationId="{1B8A5A1E-8A57-9846-8473-1B51D41150A9}"/>
          </ac:picMkLst>
        </pc:picChg>
        <pc:picChg chg="del">
          <ac:chgData name="Jennie Mitchell" userId="a70c2a12-612a-4248-9f29-3318fb34994f" providerId="ADAL" clId="{481F48F2-1A4B-454E-B85D-EE75204659B8}" dt="2025-06-17T15:16:14.808" v="7753" actId="478"/>
          <ac:picMkLst>
            <pc:docMk/>
            <pc:sldMk cId="1600688715" sldId="272"/>
            <ac:picMk id="5121" creationId="{63085263-619A-C3A2-A9EB-AED6BAA038F3}"/>
          </ac:picMkLst>
        </pc:picChg>
      </pc:sldChg>
      <pc:sldChg chg="addSp delSp modSp mod">
        <pc:chgData name="Jennie Mitchell" userId="a70c2a12-612a-4248-9f29-3318fb34994f" providerId="ADAL" clId="{481F48F2-1A4B-454E-B85D-EE75204659B8}" dt="2025-06-17T18:06:17.142" v="10065" actId="14100"/>
        <pc:sldMkLst>
          <pc:docMk/>
          <pc:sldMk cId="1508232559" sldId="273"/>
        </pc:sldMkLst>
        <pc:spChg chg="mod">
          <ac:chgData name="Jennie Mitchell" userId="a70c2a12-612a-4248-9f29-3318fb34994f" providerId="ADAL" clId="{481F48F2-1A4B-454E-B85D-EE75204659B8}" dt="2025-06-17T18:06:01.234" v="10063" actId="1076"/>
          <ac:spMkLst>
            <pc:docMk/>
            <pc:sldMk cId="1508232559" sldId="273"/>
            <ac:spMk id="2" creationId="{A5C9483C-BDBA-D3F0-C7ED-45028FEC5E49}"/>
          </ac:spMkLst>
        </pc:spChg>
        <pc:spChg chg="add mod">
          <ac:chgData name="Jennie Mitchell" userId="a70c2a12-612a-4248-9f29-3318fb34994f" providerId="ADAL" clId="{481F48F2-1A4B-454E-B85D-EE75204659B8}" dt="2025-06-17T18:06:17.142" v="10065" actId="14100"/>
          <ac:spMkLst>
            <pc:docMk/>
            <pc:sldMk cId="1508232559" sldId="273"/>
            <ac:spMk id="8" creationId="{445A67D7-E9B9-6CF8-0D77-9F56C053438C}"/>
          </ac:spMkLst>
        </pc:spChg>
        <pc:spChg chg="mod">
          <ac:chgData name="Jennie Mitchell" userId="a70c2a12-612a-4248-9f29-3318fb34994f" providerId="ADAL" clId="{481F48F2-1A4B-454E-B85D-EE75204659B8}" dt="2025-06-17T17:58:04.334" v="9856" actId="1076"/>
          <ac:spMkLst>
            <pc:docMk/>
            <pc:sldMk cId="1508232559" sldId="273"/>
            <ac:spMk id="10" creationId="{04CA2329-C73D-4099-3A28-71D386019862}"/>
          </ac:spMkLst>
        </pc:spChg>
        <pc:spChg chg="mod">
          <ac:chgData name="Jennie Mitchell" userId="a70c2a12-612a-4248-9f29-3318fb34994f" providerId="ADAL" clId="{481F48F2-1A4B-454E-B85D-EE75204659B8}" dt="2025-06-17T18:04:22.209" v="10045" actId="313"/>
          <ac:spMkLst>
            <pc:docMk/>
            <pc:sldMk cId="1508232559" sldId="273"/>
            <ac:spMk id="13" creationId="{1EDF4065-546F-79D9-C58B-AADCBB1681C3}"/>
          </ac:spMkLst>
        </pc:spChg>
        <pc:spChg chg="mod">
          <ac:chgData name="Jennie Mitchell" userId="a70c2a12-612a-4248-9f29-3318fb34994f" providerId="ADAL" clId="{481F48F2-1A4B-454E-B85D-EE75204659B8}" dt="2025-06-17T18:04:36.630" v="10046" actId="207"/>
          <ac:spMkLst>
            <pc:docMk/>
            <pc:sldMk cId="1508232559" sldId="273"/>
            <ac:spMk id="16" creationId="{04B0754F-B6E8-3330-6074-0EA7E91A666A}"/>
          </ac:spMkLst>
        </pc:spChg>
        <pc:spChg chg="mod">
          <ac:chgData name="Jennie Mitchell" userId="a70c2a12-612a-4248-9f29-3318fb34994f" providerId="ADAL" clId="{481F48F2-1A4B-454E-B85D-EE75204659B8}" dt="2025-06-17T18:00:22.283" v="9926" actId="14100"/>
          <ac:spMkLst>
            <pc:docMk/>
            <pc:sldMk cId="1508232559" sldId="273"/>
            <ac:spMk id="17" creationId="{08E94F94-F0E8-30D1-B0D6-5FEF6A83EB49}"/>
          </ac:spMkLst>
        </pc:spChg>
        <pc:spChg chg="del">
          <ac:chgData name="Jennie Mitchell" userId="a70c2a12-612a-4248-9f29-3318fb34994f" providerId="ADAL" clId="{481F48F2-1A4B-454E-B85D-EE75204659B8}" dt="2025-06-17T17:58:53.517" v="9860" actId="478"/>
          <ac:spMkLst>
            <pc:docMk/>
            <pc:sldMk cId="1508232559" sldId="273"/>
            <ac:spMk id="19" creationId="{D81E756A-E99D-ABF5-E765-591FC68B3E8E}"/>
          </ac:spMkLst>
        </pc:spChg>
        <pc:spChg chg="del">
          <ac:chgData name="Jennie Mitchell" userId="a70c2a12-612a-4248-9f29-3318fb34994f" providerId="ADAL" clId="{481F48F2-1A4B-454E-B85D-EE75204659B8}" dt="2025-06-17T17:58:55.366" v="9861" actId="478"/>
          <ac:spMkLst>
            <pc:docMk/>
            <pc:sldMk cId="1508232559" sldId="273"/>
            <ac:spMk id="21" creationId="{74402969-6588-1010-447E-52A590CD9FA9}"/>
          </ac:spMkLst>
        </pc:spChg>
        <pc:grpChg chg="mod">
          <ac:chgData name="Jennie Mitchell" userId="a70c2a12-612a-4248-9f29-3318fb34994f" providerId="ADAL" clId="{481F48F2-1A4B-454E-B85D-EE75204659B8}" dt="2025-06-17T18:05:46.581" v="10060" actId="1076"/>
          <ac:grpSpMkLst>
            <pc:docMk/>
            <pc:sldMk cId="1508232559" sldId="273"/>
            <ac:grpSpMk id="11" creationId="{FDFA3AA4-BC14-A439-4AF0-4D7241A8B632}"/>
          </ac:grpSpMkLst>
        </pc:grpChg>
        <pc:grpChg chg="mod">
          <ac:chgData name="Jennie Mitchell" userId="a70c2a12-612a-4248-9f29-3318fb34994f" providerId="ADAL" clId="{481F48F2-1A4B-454E-B85D-EE75204659B8}" dt="2025-06-17T18:03:05.646" v="9940" actId="14100"/>
          <ac:grpSpMkLst>
            <pc:docMk/>
            <pc:sldMk cId="1508232559" sldId="273"/>
            <ac:grpSpMk id="15" creationId="{2022FA6B-4A89-7826-8023-E7779D94079F}"/>
          </ac:grpSpMkLst>
        </pc:grpChg>
        <pc:picChg chg="add mod">
          <ac:chgData name="Jennie Mitchell" userId="a70c2a12-612a-4248-9f29-3318fb34994f" providerId="ADAL" clId="{481F48F2-1A4B-454E-B85D-EE75204659B8}" dt="2025-06-17T18:05:54.281" v="10062" actId="14100"/>
          <ac:picMkLst>
            <pc:docMk/>
            <pc:sldMk cId="1508232559" sldId="273"/>
            <ac:picMk id="7" creationId="{44C5BA6D-D201-AAAD-9C89-AEAACB9B4F17}"/>
          </ac:picMkLst>
        </pc:picChg>
        <pc:picChg chg="del">
          <ac:chgData name="Jennie Mitchell" userId="a70c2a12-612a-4248-9f29-3318fb34994f" providerId="ADAL" clId="{481F48F2-1A4B-454E-B85D-EE75204659B8}" dt="2025-06-17T17:58:08.673" v="9857" actId="478"/>
          <ac:picMkLst>
            <pc:docMk/>
            <pc:sldMk cId="1508232559" sldId="273"/>
            <ac:picMk id="14" creationId="{883EA8F5-098F-5EA3-E6F3-EC402015CAF0}"/>
          </ac:picMkLst>
        </pc:picChg>
      </pc:sldChg>
      <pc:sldChg chg="del">
        <pc:chgData name="Jennie Mitchell" userId="a70c2a12-612a-4248-9f29-3318fb34994f" providerId="ADAL" clId="{481F48F2-1A4B-454E-B85D-EE75204659B8}" dt="2025-06-17T18:35:38.284" v="11082" actId="47"/>
        <pc:sldMkLst>
          <pc:docMk/>
          <pc:sldMk cId="3611234057" sldId="274"/>
        </pc:sldMkLst>
      </pc:sldChg>
      <pc:sldChg chg="addSp delSp modSp mod">
        <pc:chgData name="Jennie Mitchell" userId="a70c2a12-612a-4248-9f29-3318fb34994f" providerId="ADAL" clId="{481F48F2-1A4B-454E-B85D-EE75204659B8}" dt="2025-06-18T18:44:38.381" v="11198" actId="20577"/>
        <pc:sldMkLst>
          <pc:docMk/>
          <pc:sldMk cId="3817319197" sldId="275"/>
        </pc:sldMkLst>
        <pc:spChg chg="mod">
          <ac:chgData name="Jennie Mitchell" userId="a70c2a12-612a-4248-9f29-3318fb34994f" providerId="ADAL" clId="{481F48F2-1A4B-454E-B85D-EE75204659B8}" dt="2025-06-14T18:30:21.926" v="2916" actId="1076"/>
          <ac:spMkLst>
            <pc:docMk/>
            <pc:sldMk cId="3817319197" sldId="275"/>
            <ac:spMk id="2" creationId="{05F4FA91-F2AB-2CCE-FF75-95833C03A736}"/>
          </ac:spMkLst>
        </pc:spChg>
        <pc:spChg chg="mod">
          <ac:chgData name="Jennie Mitchell" userId="a70c2a12-612a-4248-9f29-3318fb34994f" providerId="ADAL" clId="{481F48F2-1A4B-454E-B85D-EE75204659B8}" dt="2025-06-15T13:52:15.383" v="3211" actId="20577"/>
          <ac:spMkLst>
            <pc:docMk/>
            <pc:sldMk cId="3817319197" sldId="275"/>
            <ac:spMk id="9" creationId="{7747C9BD-BE31-891D-7C78-C3C828DACF8F}"/>
          </ac:spMkLst>
        </pc:spChg>
        <pc:spChg chg="mod">
          <ac:chgData name="Jennie Mitchell" userId="a70c2a12-612a-4248-9f29-3318fb34994f" providerId="ADAL" clId="{481F48F2-1A4B-454E-B85D-EE75204659B8}" dt="2025-06-18T18:44:38.381" v="11198" actId="20577"/>
          <ac:spMkLst>
            <pc:docMk/>
            <pc:sldMk cId="3817319197" sldId="275"/>
            <ac:spMk id="10" creationId="{E9D49E1C-F2AF-58D8-841F-F9CB8F8B9E28}"/>
          </ac:spMkLst>
        </pc:spChg>
        <pc:spChg chg="add mod">
          <ac:chgData name="Jennie Mitchell" userId="a70c2a12-612a-4248-9f29-3318fb34994f" providerId="ADAL" clId="{481F48F2-1A4B-454E-B85D-EE75204659B8}" dt="2025-06-15T13:55:01.665" v="3253" actId="403"/>
          <ac:spMkLst>
            <pc:docMk/>
            <pc:sldMk cId="3817319197" sldId="275"/>
            <ac:spMk id="23" creationId="{12E1A2AB-25CA-F843-61D1-999128025C0A}"/>
          </ac:spMkLst>
        </pc:spChg>
        <pc:picChg chg="add del mod">
          <ac:chgData name="Jennie Mitchell" userId="a70c2a12-612a-4248-9f29-3318fb34994f" providerId="ADAL" clId="{481F48F2-1A4B-454E-B85D-EE75204659B8}" dt="2025-06-15T13:52:14.218" v="3210" actId="478"/>
          <ac:picMkLst>
            <pc:docMk/>
            <pc:sldMk cId="3817319197" sldId="275"/>
            <ac:picMk id="24" creationId="{F740D884-2F08-5AF9-6C60-3EF5140DBB37}"/>
          </ac:picMkLst>
        </pc:picChg>
      </pc:sldChg>
      <pc:sldChg chg="del">
        <pc:chgData name="Jennie Mitchell" userId="a70c2a12-612a-4248-9f29-3318fb34994f" providerId="ADAL" clId="{481F48F2-1A4B-454E-B85D-EE75204659B8}" dt="2025-06-17T18:35:39.492" v="11083" actId="47"/>
        <pc:sldMkLst>
          <pc:docMk/>
          <pc:sldMk cId="1062658571" sldId="276"/>
        </pc:sldMkLst>
      </pc:sldChg>
      <pc:sldChg chg="del">
        <pc:chgData name="Jennie Mitchell" userId="a70c2a12-612a-4248-9f29-3318fb34994f" providerId="ADAL" clId="{481F48F2-1A4B-454E-B85D-EE75204659B8}" dt="2025-06-17T18:35:40.840" v="11084" actId="47"/>
        <pc:sldMkLst>
          <pc:docMk/>
          <pc:sldMk cId="1074383598" sldId="277"/>
        </pc:sldMkLst>
      </pc:sldChg>
      <pc:sldChg chg="del">
        <pc:chgData name="Jennie Mitchell" userId="a70c2a12-612a-4248-9f29-3318fb34994f" providerId="ADAL" clId="{481F48F2-1A4B-454E-B85D-EE75204659B8}" dt="2025-06-17T18:35:44.132" v="11087" actId="47"/>
        <pc:sldMkLst>
          <pc:docMk/>
          <pc:sldMk cId="2356643121" sldId="278"/>
        </pc:sldMkLst>
      </pc:sldChg>
      <pc:sldChg chg="addSp delSp modSp mod modNotesTx">
        <pc:chgData name="Jennie Mitchell" userId="a70c2a12-612a-4248-9f29-3318fb34994f" providerId="ADAL" clId="{481F48F2-1A4B-454E-B85D-EE75204659B8}" dt="2025-06-18T18:41:31.472" v="11118" actId="20577"/>
        <pc:sldMkLst>
          <pc:docMk/>
          <pc:sldMk cId="1481918401" sldId="279"/>
        </pc:sldMkLst>
        <pc:spChg chg="mod">
          <ac:chgData name="Jennie Mitchell" userId="a70c2a12-612a-4248-9f29-3318fb34994f" providerId="ADAL" clId="{481F48F2-1A4B-454E-B85D-EE75204659B8}" dt="2025-06-18T18:41:31.472" v="11118" actId="20577"/>
          <ac:spMkLst>
            <pc:docMk/>
            <pc:sldMk cId="1481918401" sldId="279"/>
            <ac:spMk id="38" creationId="{9E5597D4-BFEE-BA71-67DA-2DD767BE63DA}"/>
          </ac:spMkLst>
        </pc:spChg>
        <pc:spChg chg="mod">
          <ac:chgData name="Jennie Mitchell" userId="a70c2a12-612a-4248-9f29-3318fb34994f" providerId="ADAL" clId="{481F48F2-1A4B-454E-B85D-EE75204659B8}" dt="2025-06-14T17:01:33.547" v="742" actId="164"/>
          <ac:spMkLst>
            <pc:docMk/>
            <pc:sldMk cId="1481918401" sldId="279"/>
            <ac:spMk id="39" creationId="{F2F4943F-DE85-C763-25E8-0B03DD756E15}"/>
          </ac:spMkLst>
        </pc:spChg>
        <pc:spChg chg="mod">
          <ac:chgData name="Jennie Mitchell" userId="a70c2a12-612a-4248-9f29-3318fb34994f" providerId="ADAL" clId="{481F48F2-1A4B-454E-B85D-EE75204659B8}" dt="2025-06-15T13:34:54.809" v="3049" actId="1076"/>
          <ac:spMkLst>
            <pc:docMk/>
            <pc:sldMk cId="1481918401" sldId="279"/>
            <ac:spMk id="47" creationId="{CF56F43E-6D27-2E3B-99E8-69E74077FE37}"/>
          </ac:spMkLst>
        </pc:spChg>
        <pc:spChg chg="mod">
          <ac:chgData name="Jennie Mitchell" userId="a70c2a12-612a-4248-9f29-3318fb34994f" providerId="ADAL" clId="{481F48F2-1A4B-454E-B85D-EE75204659B8}" dt="2025-06-14T17:02:49.401" v="855" actId="20577"/>
          <ac:spMkLst>
            <pc:docMk/>
            <pc:sldMk cId="1481918401" sldId="279"/>
            <ac:spMk id="55" creationId="{3E16D2D9-A7CE-AC2F-DA1C-1DF3E14FAE1F}"/>
          </ac:spMkLst>
        </pc:spChg>
        <pc:grpChg chg="mod">
          <ac:chgData name="Jennie Mitchell" userId="a70c2a12-612a-4248-9f29-3318fb34994f" providerId="ADAL" clId="{481F48F2-1A4B-454E-B85D-EE75204659B8}" dt="2025-06-15T13:34:36.550" v="3047" actId="1076"/>
          <ac:grpSpMkLst>
            <pc:docMk/>
            <pc:sldMk cId="1481918401" sldId="279"/>
            <ac:grpSpMk id="7" creationId="{52F5567E-B187-0C70-851B-711BC2F1BAD2}"/>
          </ac:grpSpMkLst>
        </pc:grpChg>
        <pc:grpChg chg="mod">
          <ac:chgData name="Jennie Mitchell" userId="a70c2a12-612a-4248-9f29-3318fb34994f" providerId="ADAL" clId="{481F48F2-1A4B-454E-B85D-EE75204659B8}" dt="2025-06-14T17:02:02.796" v="748" actId="1076"/>
          <ac:grpSpMkLst>
            <pc:docMk/>
            <pc:sldMk cId="1481918401" sldId="279"/>
            <ac:grpSpMk id="10" creationId="{939577A6-3DED-3748-FD52-244A9CAA2BD2}"/>
          </ac:grpSpMkLst>
        </pc:grpChg>
        <pc:grpChg chg="mod">
          <ac:chgData name="Jennie Mitchell" userId="a70c2a12-612a-4248-9f29-3318fb34994f" providerId="ADAL" clId="{481F48F2-1A4B-454E-B85D-EE75204659B8}" dt="2025-06-14T17:01:33.547" v="742" actId="164"/>
          <ac:grpSpMkLst>
            <pc:docMk/>
            <pc:sldMk cId="1481918401" sldId="279"/>
            <ac:grpSpMk id="12" creationId="{D6768FAA-AE78-7AA9-B991-B130F0B5D298}"/>
          </ac:grpSpMkLst>
        </pc:grpChg>
        <pc:grpChg chg="mod">
          <ac:chgData name="Jennie Mitchell" userId="a70c2a12-612a-4248-9f29-3318fb34994f" providerId="ADAL" clId="{481F48F2-1A4B-454E-B85D-EE75204659B8}" dt="2025-06-14T17:01:33.547" v="742" actId="164"/>
          <ac:grpSpMkLst>
            <pc:docMk/>
            <pc:sldMk cId="1481918401" sldId="279"/>
            <ac:grpSpMk id="14" creationId="{4D11F500-7C30-3DCB-276D-953544D01EF4}"/>
          </ac:grpSpMkLst>
        </pc:grpChg>
        <pc:grpChg chg="add mod">
          <ac:chgData name="Jennie Mitchell" userId="a70c2a12-612a-4248-9f29-3318fb34994f" providerId="ADAL" clId="{481F48F2-1A4B-454E-B85D-EE75204659B8}" dt="2025-06-14T17:01:57.240" v="747" actId="1076"/>
          <ac:grpSpMkLst>
            <pc:docMk/>
            <pc:sldMk cId="1481918401" sldId="279"/>
            <ac:grpSpMk id="17" creationId="{91FF758C-3CB0-7F47-7FA4-B036CE3F1717}"/>
          </ac:grpSpMkLst>
        </pc:grpChg>
        <pc:picChg chg="add mod">
          <ac:chgData name="Jennie Mitchell" userId="a70c2a12-612a-4248-9f29-3318fb34994f" providerId="ADAL" clId="{481F48F2-1A4B-454E-B85D-EE75204659B8}" dt="2025-06-14T17:02:15.789" v="750" actId="14100"/>
          <ac:picMkLst>
            <pc:docMk/>
            <pc:sldMk cId="1481918401" sldId="279"/>
            <ac:picMk id="16" creationId="{530BCA13-4E66-E64E-5967-DF81D93EE0E9}"/>
          </ac:picMkLst>
        </pc:picChg>
      </pc:sldChg>
      <pc:sldChg chg="addSp delSp modSp mod">
        <pc:chgData name="Jennie Mitchell" userId="a70c2a12-612a-4248-9f29-3318fb34994f" providerId="ADAL" clId="{481F48F2-1A4B-454E-B85D-EE75204659B8}" dt="2025-06-18T18:42:00.902" v="11123" actId="14100"/>
        <pc:sldMkLst>
          <pc:docMk/>
          <pc:sldMk cId="362765778" sldId="280"/>
        </pc:sldMkLst>
        <pc:spChg chg="mod">
          <ac:chgData name="Jennie Mitchell" userId="a70c2a12-612a-4248-9f29-3318fb34994f" providerId="ADAL" clId="{481F48F2-1A4B-454E-B85D-EE75204659B8}" dt="2025-06-14T17:06:18.387" v="990" actId="1076"/>
          <ac:spMkLst>
            <pc:docMk/>
            <pc:sldMk cId="362765778" sldId="280"/>
            <ac:spMk id="2" creationId="{3684A243-E583-73D3-2FD2-5F59DF316647}"/>
          </ac:spMkLst>
        </pc:spChg>
        <pc:spChg chg="mod">
          <ac:chgData name="Jennie Mitchell" userId="a70c2a12-612a-4248-9f29-3318fb34994f" providerId="ADAL" clId="{481F48F2-1A4B-454E-B85D-EE75204659B8}" dt="2025-06-14T17:05:55.389" v="987" actId="20577"/>
          <ac:spMkLst>
            <pc:docMk/>
            <pc:sldMk cId="362765778" sldId="280"/>
            <ac:spMk id="9" creationId="{4AAC22B9-283B-21A1-9E6F-947EF53B9404}"/>
          </ac:spMkLst>
        </pc:spChg>
        <pc:spChg chg="mod">
          <ac:chgData name="Jennie Mitchell" userId="a70c2a12-612a-4248-9f29-3318fb34994f" providerId="ADAL" clId="{481F48F2-1A4B-454E-B85D-EE75204659B8}" dt="2025-06-18T18:42:00.902" v="11123" actId="14100"/>
          <ac:spMkLst>
            <pc:docMk/>
            <pc:sldMk cId="362765778" sldId="280"/>
            <ac:spMk id="10" creationId="{D15583C7-E31D-5A97-193D-8D1576E81E13}"/>
          </ac:spMkLst>
        </pc:spChg>
        <pc:spChg chg="mod">
          <ac:chgData name="Jennie Mitchell" userId="a70c2a12-612a-4248-9f29-3318fb34994f" providerId="ADAL" clId="{481F48F2-1A4B-454E-B85D-EE75204659B8}" dt="2025-06-15T13:36:12.036" v="3050" actId="14100"/>
          <ac:spMkLst>
            <pc:docMk/>
            <pc:sldMk cId="362765778" sldId="280"/>
            <ac:spMk id="13" creationId="{10708CD3-39D9-0362-82ED-37B6C51DFF9C}"/>
          </ac:spMkLst>
        </pc:spChg>
        <pc:spChg chg="mod">
          <ac:chgData name="Jennie Mitchell" userId="a70c2a12-612a-4248-9f29-3318fb34994f" providerId="ADAL" clId="{481F48F2-1A4B-454E-B85D-EE75204659B8}" dt="2025-06-14T17:04:31.155" v="895" actId="20577"/>
          <ac:spMkLst>
            <pc:docMk/>
            <pc:sldMk cId="362765778" sldId="280"/>
            <ac:spMk id="17" creationId="{F5D04E59-523B-22F2-CAF4-7757C00521CA}"/>
          </ac:spMkLst>
        </pc:spChg>
        <pc:spChg chg="add mod">
          <ac:chgData name="Jennie Mitchell" userId="a70c2a12-612a-4248-9f29-3318fb34994f" providerId="ADAL" clId="{481F48F2-1A4B-454E-B85D-EE75204659B8}" dt="2025-06-14T17:09:21.236" v="1050" actId="403"/>
          <ac:spMkLst>
            <pc:docMk/>
            <pc:sldMk cId="362765778" sldId="280"/>
            <ac:spMk id="20" creationId="{F2FE22AE-79D0-F79F-D9FE-4F19C6570223}"/>
          </ac:spMkLst>
        </pc:spChg>
        <pc:spChg chg="mod">
          <ac:chgData name="Jennie Mitchell" userId="a70c2a12-612a-4248-9f29-3318fb34994f" providerId="ADAL" clId="{481F48F2-1A4B-454E-B85D-EE75204659B8}" dt="2025-06-14T17:05:24.285" v="965" actId="120"/>
          <ac:spMkLst>
            <pc:docMk/>
            <pc:sldMk cId="362765778" sldId="280"/>
            <ac:spMk id="26" creationId="{46366111-E53D-7F5D-1F0F-9444620919BE}"/>
          </ac:spMkLst>
        </pc:spChg>
        <pc:spChg chg="mod">
          <ac:chgData name="Jennie Mitchell" userId="a70c2a12-612a-4248-9f29-3318fb34994f" providerId="ADAL" clId="{481F48F2-1A4B-454E-B85D-EE75204659B8}" dt="2025-06-14T17:05:18.523" v="964" actId="20577"/>
          <ac:spMkLst>
            <pc:docMk/>
            <pc:sldMk cId="362765778" sldId="280"/>
            <ac:spMk id="27" creationId="{0A2FF4E6-B0B5-D4ED-2AB3-C4038FC2E1EF}"/>
          </ac:spMkLst>
        </pc:spChg>
        <pc:grpChg chg="mod">
          <ac:chgData name="Jennie Mitchell" userId="a70c2a12-612a-4248-9f29-3318fb34994f" providerId="ADAL" clId="{481F48F2-1A4B-454E-B85D-EE75204659B8}" dt="2025-06-14T17:06:18.387" v="990" actId="1076"/>
          <ac:grpSpMkLst>
            <pc:docMk/>
            <pc:sldMk cId="362765778" sldId="280"/>
            <ac:grpSpMk id="11" creationId="{70F9C688-547B-A6AF-45A7-1F28037B9999}"/>
          </ac:grpSpMkLst>
        </pc:grpChg>
        <pc:grpChg chg="mod">
          <ac:chgData name="Jennie Mitchell" userId="a70c2a12-612a-4248-9f29-3318fb34994f" providerId="ADAL" clId="{481F48F2-1A4B-454E-B85D-EE75204659B8}" dt="2025-06-14T17:04:24.277" v="879" actId="1076"/>
          <ac:grpSpMkLst>
            <pc:docMk/>
            <pc:sldMk cId="362765778" sldId="280"/>
            <ac:grpSpMk id="15" creationId="{B8B58184-1EDF-AC2F-364F-8BA1B3C93E77}"/>
          </ac:grpSpMkLst>
        </pc:grpChg>
        <pc:grpChg chg="mod">
          <ac:chgData name="Jennie Mitchell" userId="a70c2a12-612a-4248-9f29-3318fb34994f" providerId="ADAL" clId="{481F48F2-1A4B-454E-B85D-EE75204659B8}" dt="2025-06-14T17:04:46.771" v="898" actId="1076"/>
          <ac:grpSpMkLst>
            <pc:docMk/>
            <pc:sldMk cId="362765778" sldId="280"/>
            <ac:grpSpMk id="25" creationId="{77832A6B-E3ED-7D24-8CEC-21B2FE2FAEA1}"/>
          </ac:grpSpMkLst>
        </pc:grpChg>
        <pc:picChg chg="add mod">
          <ac:chgData name="Jennie Mitchell" userId="a70c2a12-612a-4248-9f29-3318fb34994f" providerId="ADAL" clId="{481F48F2-1A4B-454E-B85D-EE75204659B8}" dt="2025-06-14T17:04:51.178" v="899" actId="1076"/>
          <ac:picMkLst>
            <pc:docMk/>
            <pc:sldMk cId="362765778" sldId="280"/>
            <ac:picMk id="19" creationId="{0F635A08-6869-D493-3E88-D033CC11BC8B}"/>
          </ac:picMkLst>
        </pc:picChg>
      </pc:sldChg>
      <pc:sldChg chg="addSp delSp modSp mod modNotesTx">
        <pc:chgData name="Jennie Mitchell" userId="a70c2a12-612a-4248-9f29-3318fb34994f" providerId="ADAL" clId="{481F48F2-1A4B-454E-B85D-EE75204659B8}" dt="2025-06-18T18:47:18.163" v="11320" actId="20577"/>
        <pc:sldMkLst>
          <pc:docMk/>
          <pc:sldMk cId="2815146003" sldId="281"/>
        </pc:sldMkLst>
        <pc:spChg chg="del">
          <ac:chgData name="Jennie Mitchell" userId="a70c2a12-612a-4248-9f29-3318fb34994f" providerId="ADAL" clId="{481F48F2-1A4B-454E-B85D-EE75204659B8}" dt="2025-06-17T14:42:35.480" v="7012" actId="478"/>
          <ac:spMkLst>
            <pc:docMk/>
            <pc:sldMk cId="2815146003" sldId="281"/>
            <ac:spMk id="2" creationId="{B4352A10-7017-C7D7-DA95-DEFFFDAB19A5}"/>
          </ac:spMkLst>
        </pc:spChg>
        <pc:spChg chg="mod">
          <ac:chgData name="Jennie Mitchell" userId="a70c2a12-612a-4248-9f29-3318fb34994f" providerId="ADAL" clId="{481F48F2-1A4B-454E-B85D-EE75204659B8}" dt="2025-06-17T14:50:19.612" v="7166" actId="20577"/>
          <ac:spMkLst>
            <pc:docMk/>
            <pc:sldMk cId="2815146003" sldId="281"/>
            <ac:spMk id="8" creationId="{1A365CA1-30A0-485C-ACA7-9CEB686B793F}"/>
          </ac:spMkLst>
        </pc:spChg>
        <pc:spChg chg="add mod">
          <ac:chgData name="Jennie Mitchell" userId="a70c2a12-612a-4248-9f29-3318fb34994f" providerId="ADAL" clId="{481F48F2-1A4B-454E-B85D-EE75204659B8}" dt="2025-06-17T14:50:56.829" v="7170" actId="1076"/>
          <ac:spMkLst>
            <pc:docMk/>
            <pc:sldMk cId="2815146003" sldId="281"/>
            <ac:spMk id="9" creationId="{14A51BF9-DA04-A1A5-2F20-61793EC3B42D}"/>
          </ac:spMkLst>
        </pc:spChg>
        <pc:spChg chg="del mod">
          <ac:chgData name="Jennie Mitchell" userId="a70c2a12-612a-4248-9f29-3318fb34994f" providerId="ADAL" clId="{481F48F2-1A4B-454E-B85D-EE75204659B8}" dt="2025-06-17T14:48:27.600" v="7118" actId="478"/>
          <ac:spMkLst>
            <pc:docMk/>
            <pc:sldMk cId="2815146003" sldId="281"/>
            <ac:spMk id="25" creationId="{1D604EA4-D12D-A71E-15DC-14A3EC4BA0A1}"/>
          </ac:spMkLst>
        </pc:spChg>
        <pc:spChg chg="del mod">
          <ac:chgData name="Jennie Mitchell" userId="a70c2a12-612a-4248-9f29-3318fb34994f" providerId="ADAL" clId="{481F48F2-1A4B-454E-B85D-EE75204659B8}" dt="2025-06-17T14:48:33.096" v="7119" actId="478"/>
          <ac:spMkLst>
            <pc:docMk/>
            <pc:sldMk cId="2815146003" sldId="281"/>
            <ac:spMk id="26" creationId="{5EB37051-112A-FE72-9E4C-E3530DCEEB1F}"/>
          </ac:spMkLst>
        </pc:spChg>
        <pc:spChg chg="del">
          <ac:chgData name="Jennie Mitchell" userId="a70c2a12-612a-4248-9f29-3318fb34994f" providerId="ADAL" clId="{481F48F2-1A4B-454E-B85D-EE75204659B8}" dt="2025-06-17T14:42:31.976" v="7010" actId="478"/>
          <ac:spMkLst>
            <pc:docMk/>
            <pc:sldMk cId="2815146003" sldId="281"/>
            <ac:spMk id="28" creationId="{132B7D7F-4F34-64A8-2B99-905696B2728C}"/>
          </ac:spMkLst>
        </pc:spChg>
        <pc:spChg chg="del">
          <ac:chgData name="Jennie Mitchell" userId="a70c2a12-612a-4248-9f29-3318fb34994f" providerId="ADAL" clId="{481F48F2-1A4B-454E-B85D-EE75204659B8}" dt="2025-06-17T14:42:33.717" v="7011" actId="478"/>
          <ac:spMkLst>
            <pc:docMk/>
            <pc:sldMk cId="2815146003" sldId="281"/>
            <ac:spMk id="30" creationId="{BA1C9E85-094D-3C00-0BBC-5B3B6C01ACB6}"/>
          </ac:spMkLst>
        </pc:spChg>
        <pc:spChg chg="del">
          <ac:chgData name="Jennie Mitchell" userId="a70c2a12-612a-4248-9f29-3318fb34994f" providerId="ADAL" clId="{481F48F2-1A4B-454E-B85D-EE75204659B8}" dt="2025-06-17T14:42:37.049" v="7013" actId="478"/>
          <ac:spMkLst>
            <pc:docMk/>
            <pc:sldMk cId="2815146003" sldId="281"/>
            <ac:spMk id="32" creationId="{6CF5331D-79BE-382E-843A-461F187D69E6}"/>
          </ac:spMkLst>
        </pc:spChg>
        <pc:spChg chg="mod">
          <ac:chgData name="Jennie Mitchell" userId="a70c2a12-612a-4248-9f29-3318fb34994f" providerId="ADAL" clId="{481F48F2-1A4B-454E-B85D-EE75204659B8}" dt="2025-06-18T18:47:18.163" v="11320" actId="20577"/>
          <ac:spMkLst>
            <pc:docMk/>
            <pc:sldMk cId="2815146003" sldId="281"/>
            <ac:spMk id="34" creationId="{C5446708-5C7B-4321-B57D-EE41B32271D1}"/>
          </ac:spMkLst>
        </pc:spChg>
        <pc:graphicFrameChg chg="add del mod">
          <ac:chgData name="Jennie Mitchell" userId="a70c2a12-612a-4248-9f29-3318fb34994f" providerId="ADAL" clId="{481F48F2-1A4B-454E-B85D-EE75204659B8}" dt="2025-06-17T14:38:38.758" v="6812" actId="478"/>
          <ac:graphicFrameMkLst>
            <pc:docMk/>
            <pc:sldMk cId="2815146003" sldId="281"/>
            <ac:graphicFrameMk id="3" creationId="{E437B1EB-7A1A-E563-2994-25EEB4C5609D}"/>
          </ac:graphicFrameMkLst>
        </pc:graphicFrameChg>
        <pc:picChg chg="add mod">
          <ac:chgData name="Jennie Mitchell" userId="a70c2a12-612a-4248-9f29-3318fb34994f" providerId="ADAL" clId="{481F48F2-1A4B-454E-B85D-EE75204659B8}" dt="2025-06-17T14:51:07.954" v="7172" actId="14100"/>
          <ac:picMkLst>
            <pc:docMk/>
            <pc:sldMk cId="2815146003" sldId="281"/>
            <ac:picMk id="5" creationId="{57C44336-A328-97EE-3AE3-1B9D17814FE9}"/>
          </ac:picMkLst>
        </pc:picChg>
        <pc:picChg chg="add mod">
          <ac:chgData name="Jennie Mitchell" userId="a70c2a12-612a-4248-9f29-3318fb34994f" providerId="ADAL" clId="{481F48F2-1A4B-454E-B85D-EE75204659B8}" dt="2025-06-17T14:48:53.387" v="7121" actId="14100"/>
          <ac:picMkLst>
            <pc:docMk/>
            <pc:sldMk cId="2815146003" sldId="281"/>
            <ac:picMk id="6" creationId="{7FFD1610-28DE-B921-D4B9-447242281F2C}"/>
          </ac:picMkLst>
        </pc:picChg>
        <pc:picChg chg="add del mod">
          <ac:chgData name="Jennie Mitchell" userId="a70c2a12-612a-4248-9f29-3318fb34994f" providerId="ADAL" clId="{481F48F2-1A4B-454E-B85D-EE75204659B8}" dt="2025-06-17T14:38:38.758" v="6812" actId="478"/>
          <ac:picMkLst>
            <pc:docMk/>
            <pc:sldMk cId="2815146003" sldId="281"/>
            <ac:picMk id="5121" creationId="{85120A30-226C-BF93-9353-79713A553EA1}"/>
          </ac:picMkLst>
        </pc:picChg>
        <pc:picChg chg="add del mod">
          <ac:chgData name="Jennie Mitchell" userId="a70c2a12-612a-4248-9f29-3318fb34994f" providerId="ADAL" clId="{481F48F2-1A4B-454E-B85D-EE75204659B8}" dt="2025-06-17T14:38:38.758" v="6812" actId="478"/>
          <ac:picMkLst>
            <pc:docMk/>
            <pc:sldMk cId="2815146003" sldId="281"/>
            <ac:picMk id="5122" creationId="{121A66BA-F7A0-3A24-BA2D-5750F9908ED0}"/>
          </ac:picMkLst>
        </pc:picChg>
      </pc:sldChg>
      <pc:sldChg chg="addSp delSp modSp mod">
        <pc:chgData name="Jennie Mitchell" userId="a70c2a12-612a-4248-9f29-3318fb34994f" providerId="ADAL" clId="{481F48F2-1A4B-454E-B85D-EE75204659B8}" dt="2025-06-17T15:01:45.598" v="7315" actId="1076"/>
        <pc:sldMkLst>
          <pc:docMk/>
          <pc:sldMk cId="1231942160" sldId="282"/>
        </pc:sldMkLst>
        <pc:spChg chg="del">
          <ac:chgData name="Jennie Mitchell" userId="a70c2a12-612a-4248-9f29-3318fb34994f" providerId="ADAL" clId="{481F48F2-1A4B-454E-B85D-EE75204659B8}" dt="2025-06-17T14:54:49.698" v="7264" actId="478"/>
          <ac:spMkLst>
            <pc:docMk/>
            <pc:sldMk cId="1231942160" sldId="282"/>
            <ac:spMk id="2" creationId="{73BAEB13-C96C-1974-4D3E-A443467B23AB}"/>
          </ac:spMkLst>
        </pc:spChg>
        <pc:spChg chg="del">
          <ac:chgData name="Jennie Mitchell" userId="a70c2a12-612a-4248-9f29-3318fb34994f" providerId="ADAL" clId="{481F48F2-1A4B-454E-B85D-EE75204659B8}" dt="2025-06-17T14:54:46.471" v="7262" actId="478"/>
          <ac:spMkLst>
            <pc:docMk/>
            <pc:sldMk cId="1231942160" sldId="282"/>
            <ac:spMk id="3" creationId="{E316AF95-FDEA-42F2-9BD4-8906784D3C43}"/>
          </ac:spMkLst>
        </pc:spChg>
        <pc:spChg chg="del">
          <ac:chgData name="Jennie Mitchell" userId="a70c2a12-612a-4248-9f29-3318fb34994f" providerId="ADAL" clId="{481F48F2-1A4B-454E-B85D-EE75204659B8}" dt="2025-06-17T14:54:55.753" v="7267" actId="478"/>
          <ac:spMkLst>
            <pc:docMk/>
            <pc:sldMk cId="1231942160" sldId="282"/>
            <ac:spMk id="26" creationId="{27F21B15-FDB0-BBD8-124B-09C257C1552E}"/>
          </ac:spMkLst>
        </pc:spChg>
        <pc:spChg chg="del">
          <ac:chgData name="Jennie Mitchell" userId="a70c2a12-612a-4248-9f29-3318fb34994f" providerId="ADAL" clId="{481F48F2-1A4B-454E-B85D-EE75204659B8}" dt="2025-06-17T14:54:53.333" v="7266" actId="478"/>
          <ac:spMkLst>
            <pc:docMk/>
            <pc:sldMk cId="1231942160" sldId="282"/>
            <ac:spMk id="28" creationId="{95803570-92C7-ADE2-BB78-E1888E8943F1}"/>
          </ac:spMkLst>
        </pc:spChg>
        <pc:spChg chg="del">
          <ac:chgData name="Jennie Mitchell" userId="a70c2a12-612a-4248-9f29-3318fb34994f" providerId="ADAL" clId="{481F48F2-1A4B-454E-B85D-EE75204659B8}" dt="2025-06-17T14:54:51.409" v="7265" actId="478"/>
          <ac:spMkLst>
            <pc:docMk/>
            <pc:sldMk cId="1231942160" sldId="282"/>
            <ac:spMk id="30" creationId="{20C2A99C-FDFF-3F74-2A50-D24DE73CCD1A}"/>
          </ac:spMkLst>
        </pc:spChg>
        <pc:spChg chg="del">
          <ac:chgData name="Jennie Mitchell" userId="a70c2a12-612a-4248-9f29-3318fb34994f" providerId="ADAL" clId="{481F48F2-1A4B-454E-B85D-EE75204659B8}" dt="2025-06-17T14:54:48.367" v="7263" actId="478"/>
          <ac:spMkLst>
            <pc:docMk/>
            <pc:sldMk cId="1231942160" sldId="282"/>
            <ac:spMk id="32" creationId="{AF053371-DF83-7993-C1C5-F24E16417488}"/>
          </ac:spMkLst>
        </pc:spChg>
        <pc:spChg chg="mod">
          <ac:chgData name="Jennie Mitchell" userId="a70c2a12-612a-4248-9f29-3318fb34994f" providerId="ADAL" clId="{481F48F2-1A4B-454E-B85D-EE75204659B8}" dt="2025-06-17T14:53:36.791" v="7255" actId="1076"/>
          <ac:spMkLst>
            <pc:docMk/>
            <pc:sldMk cId="1231942160" sldId="282"/>
            <ac:spMk id="34" creationId="{1CB2161E-CE0E-1E20-E786-B1AF582E940B}"/>
          </ac:spMkLst>
        </pc:spChg>
        <pc:spChg chg="del">
          <ac:chgData name="Jennie Mitchell" userId="a70c2a12-612a-4248-9f29-3318fb34994f" providerId="ADAL" clId="{481F48F2-1A4B-454E-B85D-EE75204659B8}" dt="2025-06-17T14:57:08.386" v="7285" actId="478"/>
          <ac:spMkLst>
            <pc:docMk/>
            <pc:sldMk cId="1231942160" sldId="282"/>
            <ac:spMk id="59" creationId="{60A66574-D5DA-85E0-64FF-5A934B4B9668}"/>
          </ac:spMkLst>
        </pc:spChg>
        <pc:grpChg chg="del">
          <ac:chgData name="Jennie Mitchell" userId="a70c2a12-612a-4248-9f29-3318fb34994f" providerId="ADAL" clId="{481F48F2-1A4B-454E-B85D-EE75204659B8}" dt="2025-06-17T14:55:17.089" v="7270" actId="478"/>
          <ac:grpSpMkLst>
            <pc:docMk/>
            <pc:sldMk cId="1231942160" sldId="282"/>
            <ac:grpSpMk id="6" creationId="{3F1EBF8F-134F-0340-A285-DE2FAF6815BB}"/>
          </ac:grpSpMkLst>
        </pc:grpChg>
        <pc:grpChg chg="del">
          <ac:chgData name="Jennie Mitchell" userId="a70c2a12-612a-4248-9f29-3318fb34994f" providerId="ADAL" clId="{481F48F2-1A4B-454E-B85D-EE75204659B8}" dt="2025-06-17T14:56:47.802" v="7276" actId="478"/>
          <ac:grpSpMkLst>
            <pc:docMk/>
            <pc:sldMk cId="1231942160" sldId="282"/>
            <ac:grpSpMk id="11" creationId="{305DC52C-D054-7DFD-52E6-2C92C4852E21}"/>
          </ac:grpSpMkLst>
        </pc:grpChg>
        <pc:grpChg chg="del">
          <ac:chgData name="Jennie Mitchell" userId="a70c2a12-612a-4248-9f29-3318fb34994f" providerId="ADAL" clId="{481F48F2-1A4B-454E-B85D-EE75204659B8}" dt="2025-06-17T14:56:48.781" v="7277" actId="478"/>
          <ac:grpSpMkLst>
            <pc:docMk/>
            <pc:sldMk cId="1231942160" sldId="282"/>
            <ac:grpSpMk id="15" creationId="{F900D16C-6FE4-6317-9F98-68A900B856E5}"/>
          </ac:grpSpMkLst>
        </pc:grpChg>
        <pc:grpChg chg="del">
          <ac:chgData name="Jennie Mitchell" userId="a70c2a12-612a-4248-9f29-3318fb34994f" providerId="ADAL" clId="{481F48F2-1A4B-454E-B85D-EE75204659B8}" dt="2025-06-17T14:56:50.604" v="7278" actId="478"/>
          <ac:grpSpMkLst>
            <pc:docMk/>
            <pc:sldMk cId="1231942160" sldId="282"/>
            <ac:grpSpMk id="19" creationId="{42411CA6-713B-EC59-8F92-3DE6573DBEF7}"/>
          </ac:grpSpMkLst>
        </pc:grpChg>
        <pc:grpChg chg="del">
          <ac:chgData name="Jennie Mitchell" userId="a70c2a12-612a-4248-9f29-3318fb34994f" providerId="ADAL" clId="{481F48F2-1A4B-454E-B85D-EE75204659B8}" dt="2025-06-17T14:56:52.019" v="7279" actId="478"/>
          <ac:grpSpMkLst>
            <pc:docMk/>
            <pc:sldMk cId="1231942160" sldId="282"/>
            <ac:grpSpMk id="45" creationId="{D5DCBB1B-6EB3-3CEC-564C-38F1B822F911}"/>
          </ac:grpSpMkLst>
        </pc:grpChg>
        <pc:grpChg chg="del">
          <ac:chgData name="Jennie Mitchell" userId="a70c2a12-612a-4248-9f29-3318fb34994f" providerId="ADAL" clId="{481F48F2-1A4B-454E-B85D-EE75204659B8}" dt="2025-06-17T14:56:54.057" v="7281" actId="478"/>
          <ac:grpSpMkLst>
            <pc:docMk/>
            <pc:sldMk cId="1231942160" sldId="282"/>
            <ac:grpSpMk id="50" creationId="{9D8CCB64-4758-D12F-7194-4E79F73BC5FB}"/>
          </ac:grpSpMkLst>
        </pc:grpChg>
        <pc:picChg chg="add mod">
          <ac:chgData name="Jennie Mitchell" userId="a70c2a12-612a-4248-9f29-3318fb34994f" providerId="ADAL" clId="{481F48F2-1A4B-454E-B85D-EE75204659B8}" dt="2025-06-17T15:01:32.587" v="7313" actId="1076"/>
          <ac:picMkLst>
            <pc:docMk/>
            <pc:sldMk cId="1231942160" sldId="282"/>
            <ac:picMk id="8" creationId="{CA44C380-38D2-D20E-BAE4-BFCA5315A2D3}"/>
          </ac:picMkLst>
        </pc:picChg>
        <pc:picChg chg="add mod">
          <ac:chgData name="Jennie Mitchell" userId="a70c2a12-612a-4248-9f29-3318fb34994f" providerId="ADAL" clId="{481F48F2-1A4B-454E-B85D-EE75204659B8}" dt="2025-06-17T14:59:33.595" v="7303" actId="1076"/>
          <ac:picMkLst>
            <pc:docMk/>
            <pc:sldMk cId="1231942160" sldId="282"/>
            <ac:picMk id="22" creationId="{2C973099-A725-1D28-2B64-099590F45A14}"/>
          </ac:picMkLst>
        </pc:picChg>
        <pc:picChg chg="add mod ord">
          <ac:chgData name="Jennie Mitchell" userId="a70c2a12-612a-4248-9f29-3318fb34994f" providerId="ADAL" clId="{481F48F2-1A4B-454E-B85D-EE75204659B8}" dt="2025-06-17T15:01:45.598" v="7315" actId="1076"/>
          <ac:picMkLst>
            <pc:docMk/>
            <pc:sldMk cId="1231942160" sldId="282"/>
            <ac:picMk id="25" creationId="{2EE9873B-D914-5C46-41F4-92988E3CF0D4}"/>
          </ac:picMkLst>
        </pc:picChg>
        <pc:picChg chg="mod ord">
          <ac:chgData name="Jennie Mitchell" userId="a70c2a12-612a-4248-9f29-3318fb34994f" providerId="ADAL" clId="{481F48F2-1A4B-454E-B85D-EE75204659B8}" dt="2025-06-17T14:57:18.006" v="7287" actId="166"/>
          <ac:picMkLst>
            <pc:docMk/>
            <pc:sldMk cId="1231942160" sldId="282"/>
            <ac:picMk id="31" creationId="{A5306AFE-4F4B-DA0D-290F-260BAC5600AA}"/>
          </ac:picMkLst>
        </pc:picChg>
        <pc:picChg chg="mod">
          <ac:chgData name="Jennie Mitchell" userId="a70c2a12-612a-4248-9f29-3318fb34994f" providerId="ADAL" clId="{481F48F2-1A4B-454E-B85D-EE75204659B8}" dt="2025-06-17T14:57:31.802" v="7290" actId="1076"/>
          <ac:picMkLst>
            <pc:docMk/>
            <pc:sldMk cId="1231942160" sldId="282"/>
            <ac:picMk id="35" creationId="{AC16CC80-BE30-568A-0506-4769C45E6F03}"/>
          </ac:picMkLst>
        </pc:picChg>
        <pc:picChg chg="del">
          <ac:chgData name="Jennie Mitchell" userId="a70c2a12-612a-4248-9f29-3318fb34994f" providerId="ADAL" clId="{481F48F2-1A4B-454E-B85D-EE75204659B8}" dt="2025-06-17T14:56:54.825" v="7282" actId="478"/>
          <ac:picMkLst>
            <pc:docMk/>
            <pc:sldMk cId="1231942160" sldId="282"/>
            <ac:picMk id="38" creationId="{09FF2407-3309-9929-E372-54B32DB52742}"/>
          </ac:picMkLst>
        </pc:picChg>
        <pc:picChg chg="del mod ord">
          <ac:chgData name="Jennie Mitchell" userId="a70c2a12-612a-4248-9f29-3318fb34994f" providerId="ADAL" clId="{481F48F2-1A4B-454E-B85D-EE75204659B8}" dt="2025-06-17T14:58:50.132" v="7299" actId="478"/>
          <ac:picMkLst>
            <pc:docMk/>
            <pc:sldMk cId="1231942160" sldId="282"/>
            <ac:picMk id="40" creationId="{65EAB5DD-96EA-AB47-D3EF-D10FD9431243}"/>
          </ac:picMkLst>
        </pc:picChg>
        <pc:picChg chg="del mod ord">
          <ac:chgData name="Jennie Mitchell" userId="a70c2a12-612a-4248-9f29-3318fb34994f" providerId="ADAL" clId="{481F48F2-1A4B-454E-B85D-EE75204659B8}" dt="2025-06-17T15:01:39.352" v="7314" actId="478"/>
          <ac:picMkLst>
            <pc:docMk/>
            <pc:sldMk cId="1231942160" sldId="282"/>
            <ac:picMk id="43" creationId="{DDFCEA53-342E-A5C6-3BF7-AED3CC4C6D62}"/>
          </ac:picMkLst>
        </pc:picChg>
        <pc:picChg chg="del">
          <ac:chgData name="Jennie Mitchell" userId="a70c2a12-612a-4248-9f29-3318fb34994f" providerId="ADAL" clId="{481F48F2-1A4B-454E-B85D-EE75204659B8}" dt="2025-06-17T14:56:52.961" v="7280" actId="478"/>
          <ac:picMkLst>
            <pc:docMk/>
            <pc:sldMk cId="1231942160" sldId="282"/>
            <ac:picMk id="49" creationId="{14D7AC39-5AB0-A277-DFCA-C364BAACB09E}"/>
          </ac:picMkLst>
        </pc:picChg>
        <pc:picChg chg="del">
          <ac:chgData name="Jennie Mitchell" userId="a70c2a12-612a-4248-9f29-3318fb34994f" providerId="ADAL" clId="{481F48F2-1A4B-454E-B85D-EE75204659B8}" dt="2025-06-17T14:53:40.983" v="7256" actId="478"/>
          <ac:picMkLst>
            <pc:docMk/>
            <pc:sldMk cId="1231942160" sldId="282"/>
            <ac:picMk id="58" creationId="{555613EC-32E7-09C6-6A98-982B3D65D552}"/>
          </ac:picMkLst>
        </pc:picChg>
      </pc:sldChg>
      <pc:sldChg chg="addSp delSp modSp mod delAnim">
        <pc:chgData name="Jennie Mitchell" userId="a70c2a12-612a-4248-9f29-3318fb34994f" providerId="ADAL" clId="{481F48F2-1A4B-454E-B85D-EE75204659B8}" dt="2025-06-17T16:37:06.011" v="9605" actId="1076"/>
        <pc:sldMkLst>
          <pc:docMk/>
          <pc:sldMk cId="3805431005" sldId="283"/>
        </pc:sldMkLst>
        <pc:spChg chg="add mod">
          <ac:chgData name="Jennie Mitchell" userId="a70c2a12-612a-4248-9f29-3318fb34994f" providerId="ADAL" clId="{481F48F2-1A4B-454E-B85D-EE75204659B8}" dt="2025-06-17T16:37:03.950" v="9604" actId="14100"/>
          <ac:spMkLst>
            <pc:docMk/>
            <pc:sldMk cId="3805431005" sldId="283"/>
            <ac:spMk id="6" creationId="{255BB6E3-E231-D350-B37F-313B0AA9F3DF}"/>
          </ac:spMkLst>
        </pc:spChg>
        <pc:spChg chg="mod">
          <ac:chgData name="Jennie Mitchell" userId="a70c2a12-612a-4248-9f29-3318fb34994f" providerId="ADAL" clId="{481F48F2-1A4B-454E-B85D-EE75204659B8}" dt="2025-06-17T16:34:23.283" v="9485" actId="1076"/>
          <ac:spMkLst>
            <pc:docMk/>
            <pc:sldMk cId="3805431005" sldId="283"/>
            <ac:spMk id="10" creationId="{534102C5-C1A2-9FBE-B5EB-C42CDACD0192}"/>
          </ac:spMkLst>
        </pc:spChg>
        <pc:spChg chg="mod">
          <ac:chgData name="Jennie Mitchell" userId="a70c2a12-612a-4248-9f29-3318fb34994f" providerId="ADAL" clId="{481F48F2-1A4B-454E-B85D-EE75204659B8}" dt="2025-06-17T16:34:34.218" v="9506" actId="20577"/>
          <ac:spMkLst>
            <pc:docMk/>
            <pc:sldMk cId="3805431005" sldId="283"/>
            <ac:spMk id="24" creationId="{1861A9ED-0F33-3A5D-ED83-890C4CAD0BE2}"/>
          </ac:spMkLst>
        </pc:spChg>
        <pc:grpChg chg="mod">
          <ac:chgData name="Jennie Mitchell" userId="a70c2a12-612a-4248-9f29-3318fb34994f" providerId="ADAL" clId="{481F48F2-1A4B-454E-B85D-EE75204659B8}" dt="2025-06-17T16:33:49.960" v="9478" actId="1076"/>
          <ac:grpSpMkLst>
            <pc:docMk/>
            <pc:sldMk cId="3805431005" sldId="283"/>
            <ac:grpSpMk id="3" creationId="{2F5CAAEF-8BC1-7AE3-A057-78760B366457}"/>
          </ac:grpSpMkLst>
        </pc:grpChg>
        <pc:grpChg chg="mod">
          <ac:chgData name="Jennie Mitchell" userId="a70c2a12-612a-4248-9f29-3318fb34994f" providerId="ADAL" clId="{481F48F2-1A4B-454E-B85D-EE75204659B8}" dt="2025-06-17T16:34:14.527" v="9484" actId="14100"/>
          <ac:grpSpMkLst>
            <pc:docMk/>
            <pc:sldMk cId="3805431005" sldId="283"/>
            <ac:grpSpMk id="22" creationId="{66F210F7-93A9-7BE2-8EB2-2346846ADB20}"/>
          </ac:grpSpMkLst>
        </pc:grpChg>
        <pc:grpChg chg="del mod">
          <ac:chgData name="Jennie Mitchell" userId="a70c2a12-612a-4248-9f29-3318fb34994f" providerId="ADAL" clId="{481F48F2-1A4B-454E-B85D-EE75204659B8}" dt="2025-06-17T16:34:04.665" v="9482" actId="478"/>
          <ac:grpSpMkLst>
            <pc:docMk/>
            <pc:sldMk cId="3805431005" sldId="283"/>
            <ac:grpSpMk id="25" creationId="{96B349E3-CC3E-E553-F82E-A0B291E0973A}"/>
          </ac:grpSpMkLst>
        </pc:grpChg>
        <pc:picChg chg="add mod">
          <ac:chgData name="Jennie Mitchell" userId="a70c2a12-612a-4248-9f29-3318fb34994f" providerId="ADAL" clId="{481F48F2-1A4B-454E-B85D-EE75204659B8}" dt="2025-06-17T16:33:55.606" v="9480" actId="1076"/>
          <ac:picMkLst>
            <pc:docMk/>
            <pc:sldMk cId="3805431005" sldId="283"/>
            <ac:picMk id="2" creationId="{C534A05F-A77C-F9E6-FBA0-6F3E442E23CD}"/>
          </ac:picMkLst>
        </pc:picChg>
        <pc:picChg chg="add del mod">
          <ac:chgData name="Jennie Mitchell" userId="a70c2a12-612a-4248-9f29-3318fb34994f" providerId="ADAL" clId="{481F48F2-1A4B-454E-B85D-EE75204659B8}" dt="2025-06-17T16:35:21.970" v="9543" actId="478"/>
          <ac:picMkLst>
            <pc:docMk/>
            <pc:sldMk cId="3805431005" sldId="283"/>
            <ac:picMk id="7" creationId="{D4B9040F-ABE3-1A4B-257A-0DB3551F182E}"/>
          </ac:picMkLst>
        </pc:picChg>
        <pc:picChg chg="add mod">
          <ac:chgData name="Jennie Mitchell" userId="a70c2a12-612a-4248-9f29-3318fb34994f" providerId="ADAL" clId="{481F48F2-1A4B-454E-B85D-EE75204659B8}" dt="2025-06-17T16:37:06.011" v="9605" actId="1076"/>
          <ac:picMkLst>
            <pc:docMk/>
            <pc:sldMk cId="3805431005" sldId="283"/>
            <ac:picMk id="9" creationId="{F44F5D5A-9A9C-9CAA-069F-5E18099B3FE0}"/>
          </ac:picMkLst>
        </pc:picChg>
        <pc:picChg chg="del">
          <ac:chgData name="Jennie Mitchell" userId="a70c2a12-612a-4248-9f29-3318fb34994f" providerId="ADAL" clId="{481F48F2-1A4B-454E-B85D-EE75204659B8}" dt="2025-06-17T16:33:20.212" v="9471" actId="478"/>
          <ac:picMkLst>
            <pc:docMk/>
            <pc:sldMk cId="3805431005" sldId="283"/>
            <ac:picMk id="13" creationId="{DC531645-51AA-BAB3-4C8F-FCC0CEBA2787}"/>
          </ac:picMkLst>
        </pc:picChg>
      </pc:sldChg>
      <pc:sldChg chg="del">
        <pc:chgData name="Jennie Mitchell" userId="a70c2a12-612a-4248-9f29-3318fb34994f" providerId="ADAL" clId="{481F48F2-1A4B-454E-B85D-EE75204659B8}" dt="2025-06-17T18:35:41.962" v="11085" actId="47"/>
        <pc:sldMkLst>
          <pc:docMk/>
          <pc:sldMk cId="3154225999" sldId="284"/>
        </pc:sldMkLst>
      </pc:sldChg>
      <pc:sldChg chg="del">
        <pc:chgData name="Jennie Mitchell" userId="a70c2a12-612a-4248-9f29-3318fb34994f" providerId="ADAL" clId="{481F48F2-1A4B-454E-B85D-EE75204659B8}" dt="2025-06-17T18:35:43.019" v="11086" actId="47"/>
        <pc:sldMkLst>
          <pc:docMk/>
          <pc:sldMk cId="2890986341" sldId="285"/>
        </pc:sldMkLst>
      </pc:sldChg>
      <pc:sldChg chg="del">
        <pc:chgData name="Jennie Mitchell" userId="a70c2a12-612a-4248-9f29-3318fb34994f" providerId="ADAL" clId="{481F48F2-1A4B-454E-B85D-EE75204659B8}" dt="2025-06-17T18:35:45.251" v="11088" actId="47"/>
        <pc:sldMkLst>
          <pc:docMk/>
          <pc:sldMk cId="478598894" sldId="286"/>
        </pc:sldMkLst>
      </pc:sldChg>
      <pc:sldChg chg="addSp delSp modSp mod ord">
        <pc:chgData name="Jennie Mitchell" userId="a70c2a12-612a-4248-9f29-3318fb34994f" providerId="ADAL" clId="{481F48F2-1A4B-454E-B85D-EE75204659B8}" dt="2025-06-18T18:46:02.923" v="11296" actId="20577"/>
        <pc:sldMkLst>
          <pc:docMk/>
          <pc:sldMk cId="301138692" sldId="287"/>
        </pc:sldMkLst>
        <pc:spChg chg="mod">
          <ac:chgData name="Jennie Mitchell" userId="a70c2a12-612a-4248-9f29-3318fb34994f" providerId="ADAL" clId="{481F48F2-1A4B-454E-B85D-EE75204659B8}" dt="2025-06-15T14:10:10.086" v="4076" actId="20577"/>
          <ac:spMkLst>
            <pc:docMk/>
            <pc:sldMk cId="301138692" sldId="287"/>
            <ac:spMk id="9" creationId="{C62E5442-5F02-BF4F-FD6A-6DD55BCA996D}"/>
          </ac:spMkLst>
        </pc:spChg>
        <pc:spChg chg="mod">
          <ac:chgData name="Jennie Mitchell" userId="a70c2a12-612a-4248-9f29-3318fb34994f" providerId="ADAL" clId="{481F48F2-1A4B-454E-B85D-EE75204659B8}" dt="2025-06-18T18:46:02.923" v="11296" actId="20577"/>
          <ac:spMkLst>
            <pc:docMk/>
            <pc:sldMk cId="301138692" sldId="287"/>
            <ac:spMk id="10" creationId="{6D080E1D-3B63-99A1-F4CC-35A31BF1C334}"/>
          </ac:spMkLst>
        </pc:spChg>
        <pc:spChg chg="mod">
          <ac:chgData name="Jennie Mitchell" userId="a70c2a12-612a-4248-9f29-3318fb34994f" providerId="ADAL" clId="{481F48F2-1A4B-454E-B85D-EE75204659B8}" dt="2025-06-15T14:10:54.168" v="4129" actId="20577"/>
          <ac:spMkLst>
            <pc:docMk/>
            <pc:sldMk cId="301138692" sldId="287"/>
            <ac:spMk id="13" creationId="{90CCD44E-A136-6CF9-5FB5-8BCCABA97CF1}"/>
          </ac:spMkLst>
        </pc:spChg>
        <pc:spChg chg="mod">
          <ac:chgData name="Jennie Mitchell" userId="a70c2a12-612a-4248-9f29-3318fb34994f" providerId="ADAL" clId="{481F48F2-1A4B-454E-B85D-EE75204659B8}" dt="2025-06-15T14:24:58.561" v="4252" actId="20577"/>
          <ac:spMkLst>
            <pc:docMk/>
            <pc:sldMk cId="301138692" sldId="287"/>
            <ac:spMk id="17" creationId="{90D2447F-7746-59B3-AAB6-3A4BA12F6EAC}"/>
          </ac:spMkLst>
        </pc:spChg>
        <pc:spChg chg="mod">
          <ac:chgData name="Jennie Mitchell" userId="a70c2a12-612a-4248-9f29-3318fb34994f" providerId="ADAL" clId="{481F48F2-1A4B-454E-B85D-EE75204659B8}" dt="2025-06-16T18:15:45.330" v="5354" actId="20577"/>
          <ac:spMkLst>
            <pc:docMk/>
            <pc:sldMk cId="301138692" sldId="287"/>
            <ac:spMk id="20" creationId="{2D9798E6-5B34-78A8-E1A8-5A64F1DCA7C8}"/>
          </ac:spMkLst>
        </pc:spChg>
        <pc:grpChg chg="mod">
          <ac:chgData name="Jennie Mitchell" userId="a70c2a12-612a-4248-9f29-3318fb34994f" providerId="ADAL" clId="{481F48F2-1A4B-454E-B85D-EE75204659B8}" dt="2025-06-15T14:25:59.821" v="4268" actId="14100"/>
          <ac:grpSpMkLst>
            <pc:docMk/>
            <pc:sldMk cId="301138692" sldId="287"/>
            <ac:grpSpMk id="7" creationId="{4E652786-71BB-15C0-D137-227159FC55D9}"/>
          </ac:grpSpMkLst>
        </pc:grpChg>
        <pc:grpChg chg="mod">
          <ac:chgData name="Jennie Mitchell" userId="a70c2a12-612a-4248-9f29-3318fb34994f" providerId="ADAL" clId="{481F48F2-1A4B-454E-B85D-EE75204659B8}" dt="2025-06-15T14:26:08.674" v="4270" actId="14100"/>
          <ac:grpSpMkLst>
            <pc:docMk/>
            <pc:sldMk cId="301138692" sldId="287"/>
            <ac:grpSpMk id="15" creationId="{F835C097-EE64-C482-3F91-67E5D12FCBB7}"/>
          </ac:grpSpMkLst>
        </pc:grpChg>
        <pc:picChg chg="add mod">
          <ac:chgData name="Jennie Mitchell" userId="a70c2a12-612a-4248-9f29-3318fb34994f" providerId="ADAL" clId="{481F48F2-1A4B-454E-B85D-EE75204659B8}" dt="2025-06-15T14:26:05.301" v="4269" actId="14100"/>
          <ac:picMkLst>
            <pc:docMk/>
            <pc:sldMk cId="301138692" sldId="287"/>
            <ac:picMk id="26" creationId="{639009BB-0617-B7E2-2130-D4D1FD6E77F4}"/>
          </ac:picMkLst>
        </pc:picChg>
        <pc:picChg chg="add mod">
          <ac:chgData name="Jennie Mitchell" userId="a70c2a12-612a-4248-9f29-3318fb34994f" providerId="ADAL" clId="{481F48F2-1A4B-454E-B85D-EE75204659B8}" dt="2025-06-15T14:25:51.435" v="4266" actId="1076"/>
          <ac:picMkLst>
            <pc:docMk/>
            <pc:sldMk cId="301138692" sldId="287"/>
            <ac:picMk id="30" creationId="{4514B9BA-DC94-A4FA-8111-1C26D4905B17}"/>
          </ac:picMkLst>
        </pc:picChg>
      </pc:sldChg>
      <pc:sldChg chg="addSp delSp modSp mod">
        <pc:chgData name="Jennie Mitchell" userId="a70c2a12-612a-4248-9f29-3318fb34994f" providerId="ADAL" clId="{481F48F2-1A4B-454E-B85D-EE75204659B8}" dt="2025-06-16T18:31:09.766" v="5916" actId="120"/>
        <pc:sldMkLst>
          <pc:docMk/>
          <pc:sldMk cId="4209636373" sldId="288"/>
        </pc:sldMkLst>
        <pc:spChg chg="add mod">
          <ac:chgData name="Jennie Mitchell" userId="a70c2a12-612a-4248-9f29-3318fb34994f" providerId="ADAL" clId="{481F48F2-1A4B-454E-B85D-EE75204659B8}" dt="2025-06-16T18:29:01.857" v="5806" actId="403"/>
          <ac:spMkLst>
            <pc:docMk/>
            <pc:sldMk cId="4209636373" sldId="288"/>
            <ac:spMk id="6" creationId="{CDFBDFFC-C92C-FF77-58A8-F2A3B76003A3}"/>
          </ac:spMkLst>
        </pc:spChg>
        <pc:spChg chg="mod">
          <ac:chgData name="Jennie Mitchell" userId="a70c2a12-612a-4248-9f29-3318fb34994f" providerId="ADAL" clId="{481F48F2-1A4B-454E-B85D-EE75204659B8}" dt="2025-06-16T18:31:09.766" v="5916" actId="120"/>
          <ac:spMkLst>
            <pc:docMk/>
            <pc:sldMk cId="4209636373" sldId="288"/>
            <ac:spMk id="9" creationId="{1DC649B9-B2B5-A27B-E1BC-48924EAB762A}"/>
          </ac:spMkLst>
        </pc:spChg>
        <pc:spChg chg="mod">
          <ac:chgData name="Jennie Mitchell" userId="a70c2a12-612a-4248-9f29-3318fb34994f" providerId="ADAL" clId="{481F48F2-1A4B-454E-B85D-EE75204659B8}" dt="2025-06-16T18:20:15.987" v="5389" actId="404"/>
          <ac:spMkLst>
            <pc:docMk/>
            <pc:sldMk cId="4209636373" sldId="288"/>
            <ac:spMk id="10" creationId="{64B3F3A7-9166-C709-B19B-480672A93BE6}"/>
          </ac:spMkLst>
        </pc:spChg>
        <pc:spChg chg="mod">
          <ac:chgData name="Jennie Mitchell" userId="a70c2a12-612a-4248-9f29-3318fb34994f" providerId="ADAL" clId="{481F48F2-1A4B-454E-B85D-EE75204659B8}" dt="2025-06-16T18:25:07.251" v="5670" actId="20577"/>
          <ac:spMkLst>
            <pc:docMk/>
            <pc:sldMk cId="4209636373" sldId="288"/>
            <ac:spMk id="13" creationId="{97712D29-38FE-4DD6-1C10-8C6CA9EF7785}"/>
          </ac:spMkLst>
        </pc:spChg>
        <pc:spChg chg="add mod">
          <ac:chgData name="Jennie Mitchell" userId="a70c2a12-612a-4248-9f29-3318fb34994f" providerId="ADAL" clId="{481F48F2-1A4B-454E-B85D-EE75204659B8}" dt="2025-06-16T18:30:25.066" v="5914" actId="403"/>
          <ac:spMkLst>
            <pc:docMk/>
            <pc:sldMk cId="4209636373" sldId="288"/>
            <ac:spMk id="22" creationId="{91D7E20F-C111-E3FF-137B-A968991AB8A1}"/>
          </ac:spMkLst>
        </pc:spChg>
        <pc:grpChg chg="mod">
          <ac:chgData name="Jennie Mitchell" userId="a70c2a12-612a-4248-9f29-3318fb34994f" providerId="ADAL" clId="{481F48F2-1A4B-454E-B85D-EE75204659B8}" dt="2025-06-16T18:25:47.375" v="5678" actId="14100"/>
          <ac:grpSpMkLst>
            <pc:docMk/>
            <pc:sldMk cId="4209636373" sldId="288"/>
            <ac:grpSpMk id="11" creationId="{2DBED104-E4A7-C337-D98E-FAE9153A9743}"/>
          </ac:grpSpMkLst>
        </pc:grpChg>
        <pc:picChg chg="add mod">
          <ac:chgData name="Jennie Mitchell" userId="a70c2a12-612a-4248-9f29-3318fb34994f" providerId="ADAL" clId="{481F48F2-1A4B-454E-B85D-EE75204659B8}" dt="2025-06-16T18:25:56.469" v="5679" actId="1076"/>
          <ac:picMkLst>
            <pc:docMk/>
            <pc:sldMk cId="4209636373" sldId="288"/>
            <ac:picMk id="14" creationId="{9F875D5C-EC6D-F295-41CA-81347FE2AF4B}"/>
          </ac:picMkLst>
        </pc:picChg>
      </pc:sldChg>
      <pc:sldChg chg="addSp delSp modSp mod">
        <pc:chgData name="Jennie Mitchell" userId="a70c2a12-612a-4248-9f29-3318fb34994f" providerId="ADAL" clId="{481F48F2-1A4B-454E-B85D-EE75204659B8}" dt="2025-06-18T18:46:34.246" v="11303" actId="1076"/>
        <pc:sldMkLst>
          <pc:docMk/>
          <pc:sldMk cId="2718217209" sldId="289"/>
        </pc:sldMkLst>
        <pc:spChg chg="mod">
          <ac:chgData name="Jennie Mitchell" userId="a70c2a12-612a-4248-9f29-3318fb34994f" providerId="ADAL" clId="{481F48F2-1A4B-454E-B85D-EE75204659B8}" dt="2025-06-16T18:37:43.786" v="6158" actId="14100"/>
          <ac:spMkLst>
            <pc:docMk/>
            <pc:sldMk cId="2718217209" sldId="289"/>
            <ac:spMk id="8" creationId="{D47603A7-6BDA-46F3-61AF-E8DFEEEB2F30}"/>
          </ac:spMkLst>
        </pc:spChg>
        <pc:spChg chg="mod">
          <ac:chgData name="Jennie Mitchell" userId="a70c2a12-612a-4248-9f29-3318fb34994f" providerId="ADAL" clId="{481F48F2-1A4B-454E-B85D-EE75204659B8}" dt="2025-06-16T18:33:20.022" v="6022" actId="20577"/>
          <ac:spMkLst>
            <pc:docMk/>
            <pc:sldMk cId="2718217209" sldId="289"/>
            <ac:spMk id="9" creationId="{E60B232C-C840-D2FC-AFCC-666536ADEA2A}"/>
          </ac:spMkLst>
        </pc:spChg>
        <pc:spChg chg="mod">
          <ac:chgData name="Jennie Mitchell" userId="a70c2a12-612a-4248-9f29-3318fb34994f" providerId="ADAL" clId="{481F48F2-1A4B-454E-B85D-EE75204659B8}" dt="2025-06-18T18:46:34.246" v="11303" actId="1076"/>
          <ac:spMkLst>
            <pc:docMk/>
            <pc:sldMk cId="2718217209" sldId="289"/>
            <ac:spMk id="10" creationId="{75C9BF18-D9E9-D9BE-46A6-47992C8351E0}"/>
          </ac:spMkLst>
        </pc:spChg>
        <pc:spChg chg="mod">
          <ac:chgData name="Jennie Mitchell" userId="a70c2a12-612a-4248-9f29-3318fb34994f" providerId="ADAL" clId="{481F48F2-1A4B-454E-B85D-EE75204659B8}" dt="2025-06-16T18:35:46.637" v="6143" actId="14100"/>
          <ac:spMkLst>
            <pc:docMk/>
            <pc:sldMk cId="2718217209" sldId="289"/>
            <ac:spMk id="16" creationId="{D52648D4-9D3F-FF1C-EFA6-971BACE4D48D}"/>
          </ac:spMkLst>
        </pc:spChg>
        <pc:spChg chg="mod">
          <ac:chgData name="Jennie Mitchell" userId="a70c2a12-612a-4248-9f29-3318fb34994f" providerId="ADAL" clId="{481F48F2-1A4B-454E-B85D-EE75204659B8}" dt="2025-06-16T18:36:35.225" v="6148" actId="20577"/>
          <ac:spMkLst>
            <pc:docMk/>
            <pc:sldMk cId="2718217209" sldId="289"/>
            <ac:spMk id="17" creationId="{A05C1DF6-212A-85F7-3AC4-7020A0CAE2B1}"/>
          </ac:spMkLst>
        </pc:spChg>
        <pc:grpChg chg="mod">
          <ac:chgData name="Jennie Mitchell" userId="a70c2a12-612a-4248-9f29-3318fb34994f" providerId="ADAL" clId="{481F48F2-1A4B-454E-B85D-EE75204659B8}" dt="2025-06-18T18:46:18.611" v="11300" actId="1076"/>
          <ac:grpSpMkLst>
            <pc:docMk/>
            <pc:sldMk cId="2718217209" sldId="289"/>
            <ac:grpSpMk id="3" creationId="{F0C5C99D-15C2-6754-BCBB-D1B65AAAEAF1}"/>
          </ac:grpSpMkLst>
        </pc:grpChg>
        <pc:grpChg chg="mod">
          <ac:chgData name="Jennie Mitchell" userId="a70c2a12-612a-4248-9f29-3318fb34994f" providerId="ADAL" clId="{481F48F2-1A4B-454E-B85D-EE75204659B8}" dt="2025-06-16T18:35:25.844" v="6140" actId="14100"/>
          <ac:grpSpMkLst>
            <pc:docMk/>
            <pc:sldMk cId="2718217209" sldId="289"/>
            <ac:grpSpMk id="15" creationId="{88A0B043-B08A-58A5-1F86-F58BD1D97693}"/>
          </ac:grpSpMkLst>
        </pc:grpChg>
        <pc:grpChg chg="add mod">
          <ac:chgData name="Jennie Mitchell" userId="a70c2a12-612a-4248-9f29-3318fb34994f" providerId="ADAL" clId="{481F48F2-1A4B-454E-B85D-EE75204659B8}" dt="2025-06-16T18:34:04.686" v="6029" actId="14100"/>
          <ac:grpSpMkLst>
            <pc:docMk/>
            <pc:sldMk cId="2718217209" sldId="289"/>
            <ac:grpSpMk id="21" creationId="{BCE028B0-B776-E440-EF69-993B22A51B37}"/>
          </ac:grpSpMkLst>
        </pc:grpChg>
        <pc:picChg chg="add mod">
          <ac:chgData name="Jennie Mitchell" userId="a70c2a12-612a-4248-9f29-3318fb34994f" providerId="ADAL" clId="{481F48F2-1A4B-454E-B85D-EE75204659B8}" dt="2025-06-16T18:32:11.571" v="5953"/>
          <ac:picMkLst>
            <pc:docMk/>
            <pc:sldMk cId="2718217209" sldId="289"/>
            <ac:picMk id="22" creationId="{95A90CBD-64B8-026B-1C42-84A573418C4F}"/>
          </ac:picMkLst>
        </pc:picChg>
        <pc:picChg chg="add mod">
          <ac:chgData name="Jennie Mitchell" userId="a70c2a12-612a-4248-9f29-3318fb34994f" providerId="ADAL" clId="{481F48F2-1A4B-454E-B85D-EE75204659B8}" dt="2025-06-16T18:32:11.571" v="5953"/>
          <ac:picMkLst>
            <pc:docMk/>
            <pc:sldMk cId="2718217209" sldId="289"/>
            <ac:picMk id="23" creationId="{A816200A-AC79-8F50-D7BA-2E51C66ECED8}"/>
          </ac:picMkLst>
        </pc:picChg>
      </pc:sldChg>
      <pc:sldChg chg="delSp modSp del mod">
        <pc:chgData name="Jennie Mitchell" userId="a70c2a12-612a-4248-9f29-3318fb34994f" providerId="ADAL" clId="{481F48F2-1A4B-454E-B85D-EE75204659B8}" dt="2025-06-18T18:49:14.272" v="11323" actId="47"/>
        <pc:sldMkLst>
          <pc:docMk/>
          <pc:sldMk cId="3534364965" sldId="290"/>
        </pc:sldMkLst>
        <pc:spChg chg="del mod">
          <ac:chgData name="Jennie Mitchell" userId="a70c2a12-612a-4248-9f29-3318fb34994f" providerId="ADAL" clId="{481F48F2-1A4B-454E-B85D-EE75204659B8}" dt="2025-06-18T18:48:52.731" v="11322" actId="478"/>
          <ac:spMkLst>
            <pc:docMk/>
            <pc:sldMk cId="3534364965" sldId="290"/>
            <ac:spMk id="22" creationId="{D8AA36B8-7113-2774-2950-322B58B5DDAE}"/>
          </ac:spMkLst>
        </pc:spChg>
      </pc:sldChg>
      <pc:sldChg chg="addSp delSp modSp mod ord modNotesTx">
        <pc:chgData name="Jennie Mitchell" userId="a70c2a12-612a-4248-9f29-3318fb34994f" providerId="ADAL" clId="{481F48F2-1A4B-454E-B85D-EE75204659B8}" dt="2025-06-17T18:40:05.029" v="11111" actId="20577"/>
        <pc:sldMkLst>
          <pc:docMk/>
          <pc:sldMk cId="138625573" sldId="291"/>
        </pc:sldMkLst>
        <pc:spChg chg="del">
          <ac:chgData name="Jennie Mitchell" userId="a70c2a12-612a-4248-9f29-3318fb34994f" providerId="ADAL" clId="{481F48F2-1A4B-454E-B85D-EE75204659B8}" dt="2025-06-17T16:09:06.276" v="8662" actId="478"/>
          <ac:spMkLst>
            <pc:docMk/>
            <pc:sldMk cId="138625573" sldId="291"/>
            <ac:spMk id="3" creationId="{27DD5650-9D1D-9884-8B3B-1F5536346FCD}"/>
          </ac:spMkLst>
        </pc:spChg>
        <pc:spChg chg="del">
          <ac:chgData name="Jennie Mitchell" userId="a70c2a12-612a-4248-9f29-3318fb34994f" providerId="ADAL" clId="{481F48F2-1A4B-454E-B85D-EE75204659B8}" dt="2025-06-17T16:09:35.312" v="8678" actId="478"/>
          <ac:spMkLst>
            <pc:docMk/>
            <pc:sldMk cId="138625573" sldId="291"/>
            <ac:spMk id="28" creationId="{62661303-F515-DFA4-49FB-3823CC5CF870}"/>
          </ac:spMkLst>
        </pc:spChg>
        <pc:spChg chg="del">
          <ac:chgData name="Jennie Mitchell" userId="a70c2a12-612a-4248-9f29-3318fb34994f" providerId="ADAL" clId="{481F48F2-1A4B-454E-B85D-EE75204659B8}" dt="2025-06-17T16:09:34.300" v="8677" actId="478"/>
          <ac:spMkLst>
            <pc:docMk/>
            <pc:sldMk cId="138625573" sldId="291"/>
            <ac:spMk id="32" creationId="{1B76CCB4-25BC-5F56-1069-BE4FEA8162DB}"/>
          </ac:spMkLst>
        </pc:spChg>
        <pc:spChg chg="add del">
          <ac:chgData name="Jennie Mitchell" userId="a70c2a12-612a-4248-9f29-3318fb34994f" providerId="ADAL" clId="{481F48F2-1A4B-454E-B85D-EE75204659B8}" dt="2025-06-17T16:09:23.917" v="8668" actId="478"/>
          <ac:spMkLst>
            <pc:docMk/>
            <pc:sldMk cId="138625573" sldId="291"/>
            <ac:spMk id="33" creationId="{E73AA465-9FEE-0BAA-D738-9271F3164BED}"/>
          </ac:spMkLst>
        </pc:spChg>
        <pc:spChg chg="mod">
          <ac:chgData name="Jennie Mitchell" userId="a70c2a12-612a-4248-9f29-3318fb34994f" providerId="ADAL" clId="{481F48F2-1A4B-454E-B85D-EE75204659B8}" dt="2025-06-17T16:08:56.588" v="8661" actId="20577"/>
          <ac:spMkLst>
            <pc:docMk/>
            <pc:sldMk cId="138625573" sldId="291"/>
            <ac:spMk id="34" creationId="{96BAB3A0-829F-2A28-7216-B6AB97A5338B}"/>
          </ac:spMkLst>
        </pc:spChg>
        <pc:spChg chg="del">
          <ac:chgData name="Jennie Mitchell" userId="a70c2a12-612a-4248-9f29-3318fb34994f" providerId="ADAL" clId="{481F48F2-1A4B-454E-B85D-EE75204659B8}" dt="2025-06-17T16:09:51.053" v="8686" actId="478"/>
          <ac:spMkLst>
            <pc:docMk/>
            <pc:sldMk cId="138625573" sldId="291"/>
            <ac:spMk id="41" creationId="{DA3FF528-2C84-3905-40DC-E076B147D7F3}"/>
          </ac:spMkLst>
        </pc:spChg>
        <pc:grpChg chg="del">
          <ac:chgData name="Jennie Mitchell" userId="a70c2a12-612a-4248-9f29-3318fb34994f" providerId="ADAL" clId="{481F48F2-1A4B-454E-B85D-EE75204659B8}" dt="2025-06-17T16:09:26.115" v="8669" actId="478"/>
          <ac:grpSpMkLst>
            <pc:docMk/>
            <pc:sldMk cId="138625573" sldId="291"/>
            <ac:grpSpMk id="6" creationId="{90C08B24-8884-E158-7311-B27586380722}"/>
          </ac:grpSpMkLst>
        </pc:grpChg>
        <pc:grpChg chg="del">
          <ac:chgData name="Jennie Mitchell" userId="a70c2a12-612a-4248-9f29-3318fb34994f" providerId="ADAL" clId="{481F48F2-1A4B-454E-B85D-EE75204659B8}" dt="2025-06-17T16:09:41.195" v="8683" actId="478"/>
          <ac:grpSpMkLst>
            <pc:docMk/>
            <pc:sldMk cId="138625573" sldId="291"/>
            <ac:grpSpMk id="11" creationId="{79601448-4DA0-53AD-024B-870C88D0D6F6}"/>
          </ac:grpSpMkLst>
        </pc:grpChg>
        <pc:grpChg chg="del">
          <ac:chgData name="Jennie Mitchell" userId="a70c2a12-612a-4248-9f29-3318fb34994f" providerId="ADAL" clId="{481F48F2-1A4B-454E-B85D-EE75204659B8}" dt="2025-06-17T16:09:39.987" v="8682" actId="478"/>
          <ac:grpSpMkLst>
            <pc:docMk/>
            <pc:sldMk cId="138625573" sldId="291"/>
            <ac:grpSpMk id="15" creationId="{40B18BD6-5825-D266-F535-5E5B9805D512}"/>
          </ac:grpSpMkLst>
        </pc:grpChg>
        <pc:grpChg chg="del">
          <ac:chgData name="Jennie Mitchell" userId="a70c2a12-612a-4248-9f29-3318fb34994f" providerId="ADAL" clId="{481F48F2-1A4B-454E-B85D-EE75204659B8}" dt="2025-06-17T16:09:38.683" v="8681" actId="478"/>
          <ac:grpSpMkLst>
            <pc:docMk/>
            <pc:sldMk cId="138625573" sldId="291"/>
            <ac:grpSpMk id="19" creationId="{FF958AF4-F5D0-63C8-3A07-A791D0797EA8}"/>
          </ac:grpSpMkLst>
        </pc:grpChg>
        <pc:grpChg chg="del">
          <ac:chgData name="Jennie Mitchell" userId="a70c2a12-612a-4248-9f29-3318fb34994f" providerId="ADAL" clId="{481F48F2-1A4B-454E-B85D-EE75204659B8}" dt="2025-06-17T16:09:37.542" v="8680" actId="478"/>
          <ac:grpSpMkLst>
            <pc:docMk/>
            <pc:sldMk cId="138625573" sldId="291"/>
            <ac:grpSpMk id="45" creationId="{9AC36298-791B-65AB-E0C8-E767A749F9AF}"/>
          </ac:grpSpMkLst>
        </pc:grpChg>
        <pc:grpChg chg="del">
          <ac:chgData name="Jennie Mitchell" userId="a70c2a12-612a-4248-9f29-3318fb34994f" providerId="ADAL" clId="{481F48F2-1A4B-454E-B85D-EE75204659B8}" dt="2025-06-17T16:09:36.669" v="8679" actId="478"/>
          <ac:grpSpMkLst>
            <pc:docMk/>
            <pc:sldMk cId="138625573" sldId="291"/>
            <ac:grpSpMk id="50" creationId="{936884DC-4114-BABC-72DC-808A186F8E79}"/>
          </ac:grpSpMkLst>
        </pc:grpChg>
        <pc:picChg chg="add mod">
          <ac:chgData name="Jennie Mitchell" userId="a70c2a12-612a-4248-9f29-3318fb34994f" providerId="ADAL" clId="{481F48F2-1A4B-454E-B85D-EE75204659B8}" dt="2025-06-17T16:09:55.727" v="8687" actId="14100"/>
          <ac:picMkLst>
            <pc:docMk/>
            <pc:sldMk cId="138625573" sldId="291"/>
            <ac:picMk id="2" creationId="{6943C73D-0E80-491C-82CB-DC5E43675CEF}"/>
          </ac:picMkLst>
        </pc:picChg>
        <pc:picChg chg="del">
          <ac:chgData name="Jennie Mitchell" userId="a70c2a12-612a-4248-9f29-3318fb34994f" providerId="ADAL" clId="{481F48F2-1A4B-454E-B85D-EE75204659B8}" dt="2025-06-17T16:09:31.643" v="8674" actId="478"/>
          <ac:picMkLst>
            <pc:docMk/>
            <pc:sldMk cId="138625573" sldId="291"/>
            <ac:picMk id="23" creationId="{A178A4E2-CE89-4A7B-2BE3-463D91D63D7B}"/>
          </ac:picMkLst>
        </pc:picChg>
        <pc:picChg chg="del">
          <ac:chgData name="Jennie Mitchell" userId="a70c2a12-612a-4248-9f29-3318fb34994f" providerId="ADAL" clId="{481F48F2-1A4B-454E-B85D-EE75204659B8}" dt="2025-06-17T16:09:32.388" v="8675" actId="478"/>
          <ac:picMkLst>
            <pc:docMk/>
            <pc:sldMk cId="138625573" sldId="291"/>
            <ac:picMk id="27" creationId="{1AE2B4B7-FDA3-14B3-3942-B4F27163A100}"/>
          </ac:picMkLst>
        </pc:picChg>
        <pc:picChg chg="del">
          <ac:chgData name="Jennie Mitchell" userId="a70c2a12-612a-4248-9f29-3318fb34994f" providerId="ADAL" clId="{481F48F2-1A4B-454E-B85D-EE75204659B8}" dt="2025-06-17T16:09:33.223" v="8676" actId="478"/>
          <ac:picMkLst>
            <pc:docMk/>
            <pc:sldMk cId="138625573" sldId="291"/>
            <ac:picMk id="30" creationId="{C7931D6F-77B6-08CC-CE3A-39F4C5F1D39F}"/>
          </ac:picMkLst>
        </pc:picChg>
        <pc:picChg chg="del">
          <ac:chgData name="Jennie Mitchell" userId="a70c2a12-612a-4248-9f29-3318fb34994f" providerId="ADAL" clId="{481F48F2-1A4B-454E-B85D-EE75204659B8}" dt="2025-06-17T16:09:21.356" v="8666" actId="478"/>
          <ac:picMkLst>
            <pc:docMk/>
            <pc:sldMk cId="138625573" sldId="291"/>
            <ac:picMk id="31" creationId="{2C8BF2D6-E91D-9E5A-C319-4D6B4B697274}"/>
          </ac:picMkLst>
        </pc:picChg>
        <pc:picChg chg="del">
          <ac:chgData name="Jennie Mitchell" userId="a70c2a12-612a-4248-9f29-3318fb34994f" providerId="ADAL" clId="{481F48F2-1A4B-454E-B85D-EE75204659B8}" dt="2025-06-17T16:09:27.179" v="8670" actId="478"/>
          <ac:picMkLst>
            <pc:docMk/>
            <pc:sldMk cId="138625573" sldId="291"/>
            <ac:picMk id="35" creationId="{160DF769-ECD3-70F8-21C7-DC99758EAC61}"/>
          </ac:picMkLst>
        </pc:picChg>
        <pc:picChg chg="del">
          <ac:chgData name="Jennie Mitchell" userId="a70c2a12-612a-4248-9f29-3318fb34994f" providerId="ADAL" clId="{481F48F2-1A4B-454E-B85D-EE75204659B8}" dt="2025-06-17T16:09:08.555" v="8663" actId="478"/>
          <ac:picMkLst>
            <pc:docMk/>
            <pc:sldMk cId="138625573" sldId="291"/>
            <ac:picMk id="37" creationId="{27BDC701-5185-6CD6-65A7-B683F5D3B292}"/>
          </ac:picMkLst>
        </pc:picChg>
        <pc:picChg chg="del">
          <ac:chgData name="Jennie Mitchell" userId="a70c2a12-612a-4248-9f29-3318fb34994f" providerId="ADAL" clId="{481F48F2-1A4B-454E-B85D-EE75204659B8}" dt="2025-06-17T16:09:30.937" v="8673" actId="478"/>
          <ac:picMkLst>
            <pc:docMk/>
            <pc:sldMk cId="138625573" sldId="291"/>
            <ac:picMk id="40" creationId="{EB785C1A-086B-1724-A750-5897D8EB0012}"/>
          </ac:picMkLst>
        </pc:picChg>
        <pc:picChg chg="del">
          <ac:chgData name="Jennie Mitchell" userId="a70c2a12-612a-4248-9f29-3318fb34994f" providerId="ADAL" clId="{481F48F2-1A4B-454E-B85D-EE75204659B8}" dt="2025-06-17T16:09:30.171" v="8672" actId="478"/>
          <ac:picMkLst>
            <pc:docMk/>
            <pc:sldMk cId="138625573" sldId="291"/>
            <ac:picMk id="43" creationId="{29C93443-401C-0522-86EF-3C4359FAC048}"/>
          </ac:picMkLst>
        </pc:picChg>
        <pc:picChg chg="del">
          <ac:chgData name="Jennie Mitchell" userId="a70c2a12-612a-4248-9f29-3318fb34994f" providerId="ADAL" clId="{481F48F2-1A4B-454E-B85D-EE75204659B8}" dt="2025-06-17T16:09:28.301" v="8671" actId="478"/>
          <ac:picMkLst>
            <pc:docMk/>
            <pc:sldMk cId="138625573" sldId="291"/>
            <ac:picMk id="49" creationId="{02E89533-A245-7325-DCA8-7D009C66E00D}"/>
          </ac:picMkLst>
        </pc:picChg>
      </pc:sldChg>
      <pc:sldChg chg="addSp delSp modSp mod">
        <pc:chgData name="Jennie Mitchell" userId="a70c2a12-612a-4248-9f29-3318fb34994f" providerId="ADAL" clId="{481F48F2-1A4B-454E-B85D-EE75204659B8}" dt="2025-06-17T16:32:11.656" v="9426" actId="14100"/>
        <pc:sldMkLst>
          <pc:docMk/>
          <pc:sldMk cId="3903578113" sldId="292"/>
        </pc:sldMkLst>
        <pc:spChg chg="del">
          <ac:chgData name="Jennie Mitchell" userId="a70c2a12-612a-4248-9f29-3318fb34994f" providerId="ADAL" clId="{481F48F2-1A4B-454E-B85D-EE75204659B8}" dt="2025-06-17T16:28:46.076" v="9402" actId="478"/>
          <ac:spMkLst>
            <pc:docMk/>
            <pc:sldMk cId="3903578113" sldId="292"/>
            <ac:spMk id="28" creationId="{A2535E90-C56D-BEFA-2F5F-6C088F8C8FC2}"/>
          </ac:spMkLst>
        </pc:spChg>
        <pc:spChg chg="del">
          <ac:chgData name="Jennie Mitchell" userId="a70c2a12-612a-4248-9f29-3318fb34994f" providerId="ADAL" clId="{481F48F2-1A4B-454E-B85D-EE75204659B8}" dt="2025-06-17T16:28:47.723" v="9404" actId="478"/>
          <ac:spMkLst>
            <pc:docMk/>
            <pc:sldMk cId="3903578113" sldId="292"/>
            <ac:spMk id="32" creationId="{6E7190EB-7D49-4070-0CFD-C9B88FE55425}"/>
          </ac:spMkLst>
        </pc:spChg>
        <pc:spChg chg="mod">
          <ac:chgData name="Jennie Mitchell" userId="a70c2a12-612a-4248-9f29-3318fb34994f" providerId="ADAL" clId="{481F48F2-1A4B-454E-B85D-EE75204659B8}" dt="2025-06-17T16:26:44.859" v="9374" actId="20577"/>
          <ac:spMkLst>
            <pc:docMk/>
            <pc:sldMk cId="3903578113" sldId="292"/>
            <ac:spMk id="34" creationId="{67640268-2F01-39C6-AC5E-2BDA3A31984A}"/>
          </ac:spMkLst>
        </pc:spChg>
        <pc:spChg chg="del mod">
          <ac:chgData name="Jennie Mitchell" userId="a70c2a12-612a-4248-9f29-3318fb34994f" providerId="ADAL" clId="{481F48F2-1A4B-454E-B85D-EE75204659B8}" dt="2025-06-17T16:29:23.209" v="9409" actId="478"/>
          <ac:spMkLst>
            <pc:docMk/>
            <pc:sldMk cId="3903578113" sldId="292"/>
            <ac:spMk id="36" creationId="{C8B436B9-F0D2-125E-2939-757BD66580AE}"/>
          </ac:spMkLst>
        </pc:spChg>
        <pc:spChg chg="mod">
          <ac:chgData name="Jennie Mitchell" userId="a70c2a12-612a-4248-9f29-3318fb34994f" providerId="ADAL" clId="{481F48F2-1A4B-454E-B85D-EE75204659B8}" dt="2025-06-17T16:32:11.656" v="9426" actId="14100"/>
          <ac:spMkLst>
            <pc:docMk/>
            <pc:sldMk cId="3903578113" sldId="292"/>
            <ac:spMk id="38" creationId="{495F3727-A324-4324-2DA0-92B7CCD985CF}"/>
          </ac:spMkLst>
        </pc:spChg>
        <pc:grpChg chg="del">
          <ac:chgData name="Jennie Mitchell" userId="a70c2a12-612a-4248-9f29-3318fb34994f" providerId="ADAL" clId="{481F48F2-1A4B-454E-B85D-EE75204659B8}" dt="2025-06-17T16:26:53.962" v="9377" actId="478"/>
          <ac:grpSpMkLst>
            <pc:docMk/>
            <pc:sldMk cId="3903578113" sldId="292"/>
            <ac:grpSpMk id="6" creationId="{A65B481C-72C7-0BB2-1AC0-2A660AC3B100}"/>
          </ac:grpSpMkLst>
        </pc:grpChg>
        <pc:grpChg chg="del">
          <ac:chgData name="Jennie Mitchell" userId="a70c2a12-612a-4248-9f29-3318fb34994f" providerId="ADAL" clId="{481F48F2-1A4B-454E-B85D-EE75204659B8}" dt="2025-06-17T16:26:54.786" v="9378" actId="478"/>
          <ac:grpSpMkLst>
            <pc:docMk/>
            <pc:sldMk cId="3903578113" sldId="292"/>
            <ac:grpSpMk id="11" creationId="{4941F9E3-789D-DAA7-4694-4C9FE9CEAC84}"/>
          </ac:grpSpMkLst>
        </pc:grpChg>
        <pc:grpChg chg="del">
          <ac:chgData name="Jennie Mitchell" userId="a70c2a12-612a-4248-9f29-3318fb34994f" providerId="ADAL" clId="{481F48F2-1A4B-454E-B85D-EE75204659B8}" dt="2025-06-17T16:26:56.666" v="9380" actId="478"/>
          <ac:grpSpMkLst>
            <pc:docMk/>
            <pc:sldMk cId="3903578113" sldId="292"/>
            <ac:grpSpMk id="15" creationId="{179FB72E-E7D6-CC87-BA80-9A9338B39A97}"/>
          </ac:grpSpMkLst>
        </pc:grpChg>
        <pc:grpChg chg="del">
          <ac:chgData name="Jennie Mitchell" userId="a70c2a12-612a-4248-9f29-3318fb34994f" providerId="ADAL" clId="{481F48F2-1A4B-454E-B85D-EE75204659B8}" dt="2025-06-17T16:28:42.369" v="9398" actId="478"/>
          <ac:grpSpMkLst>
            <pc:docMk/>
            <pc:sldMk cId="3903578113" sldId="292"/>
            <ac:grpSpMk id="45" creationId="{0083A456-17FD-7768-E868-A734A36A378A}"/>
          </ac:grpSpMkLst>
        </pc:grpChg>
        <pc:grpChg chg="del">
          <ac:chgData name="Jennie Mitchell" userId="a70c2a12-612a-4248-9f29-3318fb34994f" providerId="ADAL" clId="{481F48F2-1A4B-454E-B85D-EE75204659B8}" dt="2025-06-17T16:28:44.306" v="9400" actId="478"/>
          <ac:grpSpMkLst>
            <pc:docMk/>
            <pc:sldMk cId="3903578113" sldId="292"/>
            <ac:grpSpMk id="50" creationId="{46C32F20-FBB1-4D47-CFBB-EC071C9C111B}"/>
          </ac:grpSpMkLst>
        </pc:grpChg>
        <pc:picChg chg="add mod">
          <ac:chgData name="Jennie Mitchell" userId="a70c2a12-612a-4248-9f29-3318fb34994f" providerId="ADAL" clId="{481F48F2-1A4B-454E-B85D-EE75204659B8}" dt="2025-06-17T16:28:18.666" v="9393" actId="14100"/>
          <ac:picMkLst>
            <pc:docMk/>
            <pc:sldMk cId="3903578113" sldId="292"/>
            <ac:picMk id="3" creationId="{606F2350-71A8-08C6-AA18-5D328133B2B9}"/>
          </ac:picMkLst>
        </pc:picChg>
        <pc:picChg chg="add del mod ord">
          <ac:chgData name="Jennie Mitchell" userId="a70c2a12-612a-4248-9f29-3318fb34994f" providerId="ADAL" clId="{481F48F2-1A4B-454E-B85D-EE75204659B8}" dt="2025-06-17T16:30:17.194" v="9413" actId="478"/>
          <ac:picMkLst>
            <pc:docMk/>
            <pc:sldMk cId="3903578113" sldId="292"/>
            <ac:picMk id="8" creationId="{35ABC30E-7AEE-7FC4-8449-9CA53BBF86F5}"/>
          </ac:picMkLst>
        </pc:picChg>
        <pc:picChg chg="add mod">
          <ac:chgData name="Jennie Mitchell" userId="a70c2a12-612a-4248-9f29-3318fb34994f" providerId="ADAL" clId="{481F48F2-1A4B-454E-B85D-EE75204659B8}" dt="2025-06-17T16:30:45.113" v="9420" actId="1076"/>
          <ac:picMkLst>
            <pc:docMk/>
            <pc:sldMk cId="3903578113" sldId="292"/>
            <ac:picMk id="22" creationId="{B3B16A0F-89C9-6D51-C569-EBCC63ED01E0}"/>
          </ac:picMkLst>
        </pc:picChg>
        <pc:picChg chg="del">
          <ac:chgData name="Jennie Mitchell" userId="a70c2a12-612a-4248-9f29-3318fb34994f" providerId="ADAL" clId="{481F48F2-1A4B-454E-B85D-EE75204659B8}" dt="2025-06-17T16:28:43.465" v="9399" actId="478"/>
          <ac:picMkLst>
            <pc:docMk/>
            <pc:sldMk cId="3903578113" sldId="292"/>
            <ac:picMk id="23" creationId="{ECDCE82A-863C-1870-63A8-148530A73CA2}"/>
          </ac:picMkLst>
        </pc:picChg>
        <pc:picChg chg="add mod ord">
          <ac:chgData name="Jennie Mitchell" userId="a70c2a12-612a-4248-9f29-3318fb34994f" providerId="ADAL" clId="{481F48F2-1A4B-454E-B85D-EE75204659B8}" dt="2025-06-17T16:30:30.860" v="9417" actId="167"/>
          <ac:picMkLst>
            <pc:docMk/>
            <pc:sldMk cId="3903578113" sldId="292"/>
            <ac:picMk id="25" creationId="{C918772B-15EC-6789-3C87-5BC09A08332F}"/>
          </ac:picMkLst>
        </pc:picChg>
        <pc:picChg chg="del mod">
          <ac:chgData name="Jennie Mitchell" userId="a70c2a12-612a-4248-9f29-3318fb34994f" providerId="ADAL" clId="{481F48F2-1A4B-454E-B85D-EE75204659B8}" dt="2025-06-17T16:26:49.156" v="9375" actId="478"/>
          <ac:picMkLst>
            <pc:docMk/>
            <pc:sldMk cId="3903578113" sldId="292"/>
            <ac:picMk id="26" creationId="{2B01F4AE-2E66-D7DC-BC6D-FBB6B8D2ADC7}"/>
          </ac:picMkLst>
        </pc:picChg>
        <pc:picChg chg="del">
          <ac:chgData name="Jennie Mitchell" userId="a70c2a12-612a-4248-9f29-3318fb34994f" providerId="ADAL" clId="{481F48F2-1A4B-454E-B85D-EE75204659B8}" dt="2025-06-17T16:28:45.225" v="9401" actId="478"/>
          <ac:picMkLst>
            <pc:docMk/>
            <pc:sldMk cId="3903578113" sldId="292"/>
            <ac:picMk id="27" creationId="{115183C9-CCB2-BFA0-D297-F449AF99408B}"/>
          </ac:picMkLst>
        </pc:picChg>
        <pc:picChg chg="del">
          <ac:chgData name="Jennie Mitchell" userId="a70c2a12-612a-4248-9f29-3318fb34994f" providerId="ADAL" clId="{481F48F2-1A4B-454E-B85D-EE75204659B8}" dt="2025-06-17T16:28:47.073" v="9403" actId="478"/>
          <ac:picMkLst>
            <pc:docMk/>
            <pc:sldMk cId="3903578113" sldId="292"/>
            <ac:picMk id="30" creationId="{CE90B50C-A857-DDF7-7DA2-232F7EC279A8}"/>
          </ac:picMkLst>
        </pc:picChg>
        <pc:picChg chg="del">
          <ac:chgData name="Jennie Mitchell" userId="a70c2a12-612a-4248-9f29-3318fb34994f" providerId="ADAL" clId="{481F48F2-1A4B-454E-B85D-EE75204659B8}" dt="2025-06-17T16:26:52.913" v="9376" actId="478"/>
          <ac:picMkLst>
            <pc:docMk/>
            <pc:sldMk cId="3903578113" sldId="292"/>
            <ac:picMk id="31" creationId="{C245D2BA-E08B-5F1D-7DBA-5E9D3B7A7833}"/>
          </ac:picMkLst>
        </pc:picChg>
        <pc:picChg chg="del">
          <ac:chgData name="Jennie Mitchell" userId="a70c2a12-612a-4248-9f29-3318fb34994f" providerId="ADAL" clId="{481F48F2-1A4B-454E-B85D-EE75204659B8}" dt="2025-06-17T16:26:55.507" v="9379" actId="478"/>
          <ac:picMkLst>
            <pc:docMk/>
            <pc:sldMk cId="3903578113" sldId="292"/>
            <ac:picMk id="35" creationId="{CC21113F-386B-8968-E70E-5A551CA73E02}"/>
          </ac:picMkLst>
        </pc:picChg>
        <pc:picChg chg="del">
          <ac:chgData name="Jennie Mitchell" userId="a70c2a12-612a-4248-9f29-3318fb34994f" providerId="ADAL" clId="{481F48F2-1A4B-454E-B85D-EE75204659B8}" dt="2025-06-17T16:28:41.314" v="9397" actId="478"/>
          <ac:picMkLst>
            <pc:docMk/>
            <pc:sldMk cId="3903578113" sldId="292"/>
            <ac:picMk id="40" creationId="{9A986081-F5C5-B4AE-4835-72F7B9C13B3F}"/>
          </ac:picMkLst>
        </pc:picChg>
        <pc:picChg chg="del">
          <ac:chgData name="Jennie Mitchell" userId="a70c2a12-612a-4248-9f29-3318fb34994f" providerId="ADAL" clId="{481F48F2-1A4B-454E-B85D-EE75204659B8}" dt="2025-06-17T16:26:58.897" v="9382" actId="478"/>
          <ac:picMkLst>
            <pc:docMk/>
            <pc:sldMk cId="3903578113" sldId="292"/>
            <ac:picMk id="43" creationId="{FAD0CB4C-2CFC-4791-8F62-534E863AE8F5}"/>
          </ac:picMkLst>
        </pc:picChg>
        <pc:picChg chg="del">
          <ac:chgData name="Jennie Mitchell" userId="a70c2a12-612a-4248-9f29-3318fb34994f" providerId="ADAL" clId="{481F48F2-1A4B-454E-B85D-EE75204659B8}" dt="2025-06-17T16:26:57.283" v="9381" actId="478"/>
          <ac:picMkLst>
            <pc:docMk/>
            <pc:sldMk cId="3903578113" sldId="292"/>
            <ac:picMk id="49" creationId="{193AB150-BB6A-8398-045E-84DB41E6B186}"/>
          </ac:picMkLst>
        </pc:picChg>
      </pc:sldChg>
      <pc:sldChg chg="addSp delSp modSp mod delAnim">
        <pc:chgData name="Jennie Mitchell" userId="a70c2a12-612a-4248-9f29-3318fb34994f" providerId="ADAL" clId="{481F48F2-1A4B-454E-B85D-EE75204659B8}" dt="2025-06-17T16:19:07.538" v="9132" actId="20577"/>
        <pc:sldMkLst>
          <pc:docMk/>
          <pc:sldMk cId="3439620543" sldId="293"/>
        </pc:sldMkLst>
        <pc:spChg chg="mod">
          <ac:chgData name="Jennie Mitchell" userId="a70c2a12-612a-4248-9f29-3318fb34994f" providerId="ADAL" clId="{481F48F2-1A4B-454E-B85D-EE75204659B8}" dt="2025-06-17T16:12:56.451" v="8749" actId="1076"/>
          <ac:spMkLst>
            <pc:docMk/>
            <pc:sldMk cId="3439620543" sldId="293"/>
            <ac:spMk id="8" creationId="{45B637D1-9CB2-C77F-68E7-21AFAF117DF2}"/>
          </ac:spMkLst>
        </pc:spChg>
        <pc:spChg chg="mod">
          <ac:chgData name="Jennie Mitchell" userId="a70c2a12-612a-4248-9f29-3318fb34994f" providerId="ADAL" clId="{481F48F2-1A4B-454E-B85D-EE75204659B8}" dt="2025-06-17T16:11:46.972" v="8735" actId="20577"/>
          <ac:spMkLst>
            <pc:docMk/>
            <pc:sldMk cId="3439620543" sldId="293"/>
            <ac:spMk id="9" creationId="{E194F7BB-ED52-6A09-4E34-FE44075970C7}"/>
          </ac:spMkLst>
        </pc:spChg>
        <pc:spChg chg="mod">
          <ac:chgData name="Jennie Mitchell" userId="a70c2a12-612a-4248-9f29-3318fb34994f" providerId="ADAL" clId="{481F48F2-1A4B-454E-B85D-EE75204659B8}" dt="2025-06-17T16:12:40.788" v="8748" actId="1076"/>
          <ac:spMkLst>
            <pc:docMk/>
            <pc:sldMk cId="3439620543" sldId="293"/>
            <ac:spMk id="10" creationId="{DAC4FD65-7C2C-3788-3F3A-0B83C315FC2E}"/>
          </ac:spMkLst>
        </pc:spChg>
        <pc:spChg chg="del mod">
          <ac:chgData name="Jennie Mitchell" userId="a70c2a12-612a-4248-9f29-3318fb34994f" providerId="ADAL" clId="{481F48F2-1A4B-454E-B85D-EE75204659B8}" dt="2025-06-17T16:12:27.222" v="8745" actId="478"/>
          <ac:spMkLst>
            <pc:docMk/>
            <pc:sldMk cId="3439620543" sldId="293"/>
            <ac:spMk id="15" creationId="{B48C20CD-0802-46C6-14C8-5CEB0D6A950C}"/>
          </ac:spMkLst>
        </pc:spChg>
        <pc:spChg chg="add mod">
          <ac:chgData name="Jennie Mitchell" userId="a70c2a12-612a-4248-9f29-3318fb34994f" providerId="ADAL" clId="{481F48F2-1A4B-454E-B85D-EE75204659B8}" dt="2025-06-17T16:18:35.014" v="9108" actId="403"/>
          <ac:spMkLst>
            <pc:docMk/>
            <pc:sldMk cId="3439620543" sldId="293"/>
            <ac:spMk id="16" creationId="{700F44BD-2CB6-CAB0-3D99-07E5D51C03E6}"/>
          </ac:spMkLst>
        </pc:spChg>
        <pc:spChg chg="mod">
          <ac:chgData name="Jennie Mitchell" userId="a70c2a12-612a-4248-9f29-3318fb34994f" providerId="ADAL" clId="{481F48F2-1A4B-454E-B85D-EE75204659B8}" dt="2025-06-17T16:19:07.538" v="9132" actId="20577"/>
          <ac:spMkLst>
            <pc:docMk/>
            <pc:sldMk cId="3439620543" sldId="293"/>
            <ac:spMk id="21" creationId="{90DA851C-4FC4-B511-6CB7-6BF7E4C14F09}"/>
          </ac:spMkLst>
        </pc:spChg>
        <pc:spChg chg="mod">
          <ac:chgData name="Jennie Mitchell" userId="a70c2a12-612a-4248-9f29-3318fb34994f" providerId="ADAL" clId="{481F48F2-1A4B-454E-B85D-EE75204659B8}" dt="2025-06-17T16:17:00.504" v="9094" actId="6549"/>
          <ac:spMkLst>
            <pc:docMk/>
            <pc:sldMk cId="3439620543" sldId="293"/>
            <ac:spMk id="24" creationId="{3DF8FDDF-F9A7-7733-FF2A-78FFCCD51A6D}"/>
          </ac:spMkLst>
        </pc:spChg>
        <pc:grpChg chg="mod">
          <ac:chgData name="Jennie Mitchell" userId="a70c2a12-612a-4248-9f29-3318fb34994f" providerId="ADAL" clId="{481F48F2-1A4B-454E-B85D-EE75204659B8}" dt="2025-06-17T16:12:36.823" v="8747" actId="1076"/>
          <ac:grpSpMkLst>
            <pc:docMk/>
            <pc:sldMk cId="3439620543" sldId="293"/>
            <ac:grpSpMk id="3" creationId="{A5A8361F-4AA1-7A05-D4A8-BEDD357E536D}"/>
          </ac:grpSpMkLst>
        </pc:grpChg>
        <pc:grpChg chg="mod">
          <ac:chgData name="Jennie Mitchell" userId="a70c2a12-612a-4248-9f29-3318fb34994f" providerId="ADAL" clId="{481F48F2-1A4B-454E-B85D-EE75204659B8}" dt="2025-06-17T16:12:08.221" v="8740" actId="14100"/>
          <ac:grpSpMkLst>
            <pc:docMk/>
            <pc:sldMk cId="3439620543" sldId="293"/>
            <ac:grpSpMk id="6" creationId="{7E8DDD6A-DD75-1F1E-389C-744D6A4EF8E0}"/>
          </ac:grpSpMkLst>
        </pc:grpChg>
        <pc:grpChg chg="mod">
          <ac:chgData name="Jennie Mitchell" userId="a70c2a12-612a-4248-9f29-3318fb34994f" providerId="ADAL" clId="{481F48F2-1A4B-454E-B85D-EE75204659B8}" dt="2025-06-17T16:13:05.203" v="8759" actId="1037"/>
          <ac:grpSpMkLst>
            <pc:docMk/>
            <pc:sldMk cId="3439620543" sldId="293"/>
            <ac:grpSpMk id="7" creationId="{0D5F9747-6204-D17E-83B8-D82B3092A9E3}"/>
          </ac:grpSpMkLst>
        </pc:grpChg>
        <pc:grpChg chg="mod">
          <ac:chgData name="Jennie Mitchell" userId="a70c2a12-612a-4248-9f29-3318fb34994f" providerId="ADAL" clId="{481F48F2-1A4B-454E-B85D-EE75204659B8}" dt="2025-06-17T16:16:47.361" v="9069" actId="1076"/>
          <ac:grpSpMkLst>
            <pc:docMk/>
            <pc:sldMk cId="3439620543" sldId="293"/>
            <ac:grpSpMk id="22" creationId="{B12CE84B-1085-2E28-E27E-2CC3055D08B1}"/>
          </ac:grpSpMkLst>
        </pc:grpChg>
        <pc:grpChg chg="del">
          <ac:chgData name="Jennie Mitchell" userId="a70c2a12-612a-4248-9f29-3318fb34994f" providerId="ADAL" clId="{481F48F2-1A4B-454E-B85D-EE75204659B8}" dt="2025-06-17T16:18:09.083" v="9103" actId="478"/>
          <ac:grpSpMkLst>
            <pc:docMk/>
            <pc:sldMk cId="3439620543" sldId="293"/>
            <ac:grpSpMk id="25" creationId="{FB545DB0-9540-E013-440B-F0748C570CF3}"/>
          </ac:grpSpMkLst>
        </pc:grpChg>
        <pc:picChg chg="del">
          <ac:chgData name="Jennie Mitchell" userId="a70c2a12-612a-4248-9f29-3318fb34994f" providerId="ADAL" clId="{481F48F2-1A4B-454E-B85D-EE75204659B8}" dt="2025-06-17T16:11:49.554" v="8736" actId="478"/>
          <ac:picMkLst>
            <pc:docMk/>
            <pc:sldMk cId="3439620543" sldId="293"/>
            <ac:picMk id="2" creationId="{DD7AD58A-F342-9E17-B7C7-803424246DAF}"/>
          </ac:picMkLst>
        </pc:picChg>
        <pc:picChg chg="del">
          <ac:chgData name="Jennie Mitchell" userId="a70c2a12-612a-4248-9f29-3318fb34994f" providerId="ADAL" clId="{481F48F2-1A4B-454E-B85D-EE75204659B8}" dt="2025-06-17T16:13:43.638" v="8762" actId="478"/>
          <ac:picMkLst>
            <pc:docMk/>
            <pc:sldMk cId="3439620543" sldId="293"/>
            <ac:picMk id="11" creationId="{FF459C77-F979-286A-169B-7A25E4CF6A6D}"/>
          </ac:picMkLst>
        </pc:picChg>
        <pc:picChg chg="add mod">
          <ac:chgData name="Jennie Mitchell" userId="a70c2a12-612a-4248-9f29-3318fb34994f" providerId="ADAL" clId="{481F48F2-1A4B-454E-B85D-EE75204659B8}" dt="2025-06-17T16:13:15.362" v="8761" actId="14100"/>
          <ac:picMkLst>
            <pc:docMk/>
            <pc:sldMk cId="3439620543" sldId="293"/>
            <ac:picMk id="12" creationId="{0F90B5D4-0637-2382-D7EF-AA69A1BB1678}"/>
          </ac:picMkLst>
        </pc:picChg>
        <pc:picChg chg="add mod">
          <ac:chgData name="Jennie Mitchell" userId="a70c2a12-612a-4248-9f29-3318fb34994f" providerId="ADAL" clId="{481F48F2-1A4B-454E-B85D-EE75204659B8}" dt="2025-06-17T16:18:40.344" v="9109" actId="1076"/>
          <ac:picMkLst>
            <pc:docMk/>
            <pc:sldMk cId="3439620543" sldId="293"/>
            <ac:picMk id="17" creationId="{9AD993C0-B90F-AFBE-665A-39DA1E78B1E2}"/>
          </ac:picMkLst>
        </pc:picChg>
        <pc:picChg chg="add mod">
          <ac:chgData name="Jennie Mitchell" userId="a70c2a12-612a-4248-9f29-3318fb34994f" providerId="ADAL" clId="{481F48F2-1A4B-454E-B85D-EE75204659B8}" dt="2025-06-17T16:18:46.097" v="9110" actId="14100"/>
          <ac:picMkLst>
            <pc:docMk/>
            <pc:sldMk cId="3439620543" sldId="293"/>
            <ac:picMk id="18" creationId="{23A98339-96A6-D852-F8EB-554F892E4B1C}"/>
          </ac:picMkLst>
        </pc:picChg>
        <pc:picChg chg="del">
          <ac:chgData name="Jennie Mitchell" userId="a70c2a12-612a-4248-9f29-3318fb34994f" providerId="ADAL" clId="{481F48F2-1A4B-454E-B85D-EE75204659B8}" dt="2025-06-17T16:12:32.123" v="8746" actId="478"/>
          <ac:picMkLst>
            <pc:docMk/>
            <pc:sldMk cId="3439620543" sldId="293"/>
            <ac:picMk id="5121" creationId="{63085263-619A-C3A2-A9EB-AED6BAA038F3}"/>
          </ac:picMkLst>
        </pc:picChg>
      </pc:sldChg>
      <pc:sldChg chg="addSp delSp modSp add mod modAnim">
        <pc:chgData name="Jennie Mitchell" userId="a70c2a12-612a-4248-9f29-3318fb34994f" providerId="ADAL" clId="{481F48F2-1A4B-454E-B85D-EE75204659B8}" dt="2025-06-18T18:42:44.718" v="11134" actId="14100"/>
        <pc:sldMkLst>
          <pc:docMk/>
          <pc:sldMk cId="2526834735" sldId="294"/>
        </pc:sldMkLst>
        <pc:spChg chg="mod">
          <ac:chgData name="Jennie Mitchell" userId="a70c2a12-612a-4248-9f29-3318fb34994f" providerId="ADAL" clId="{481F48F2-1A4B-454E-B85D-EE75204659B8}" dt="2025-06-14T17:10:53.832" v="1116" actId="20577"/>
          <ac:spMkLst>
            <pc:docMk/>
            <pc:sldMk cId="2526834735" sldId="294"/>
            <ac:spMk id="9" creationId="{E86D5FAA-B7BD-716B-41EF-3713981494C0}"/>
          </ac:spMkLst>
        </pc:spChg>
        <pc:spChg chg="mod">
          <ac:chgData name="Jennie Mitchell" userId="a70c2a12-612a-4248-9f29-3318fb34994f" providerId="ADAL" clId="{481F48F2-1A4B-454E-B85D-EE75204659B8}" dt="2025-06-18T18:42:44.718" v="11134" actId="14100"/>
          <ac:spMkLst>
            <pc:docMk/>
            <pc:sldMk cId="2526834735" sldId="294"/>
            <ac:spMk id="10" creationId="{950B3B5A-8F29-45E9-AEB6-2DBEC3879491}"/>
          </ac:spMkLst>
        </pc:spChg>
        <pc:spChg chg="mod">
          <ac:chgData name="Jennie Mitchell" userId="a70c2a12-612a-4248-9f29-3318fb34994f" providerId="ADAL" clId="{481F48F2-1A4B-454E-B85D-EE75204659B8}" dt="2025-06-14T17:15:19.905" v="1213" actId="20577"/>
          <ac:spMkLst>
            <pc:docMk/>
            <pc:sldMk cId="2526834735" sldId="294"/>
            <ac:spMk id="13" creationId="{F62DDC7A-D964-C1EF-9972-A5B09D8A7FFF}"/>
          </ac:spMkLst>
        </pc:spChg>
        <pc:spChg chg="mod">
          <ac:chgData name="Jennie Mitchell" userId="a70c2a12-612a-4248-9f29-3318fb34994f" providerId="ADAL" clId="{481F48F2-1A4B-454E-B85D-EE75204659B8}" dt="2025-06-14T17:13:53.845" v="1187" actId="20577"/>
          <ac:spMkLst>
            <pc:docMk/>
            <pc:sldMk cId="2526834735" sldId="294"/>
            <ac:spMk id="17" creationId="{72D4438E-FD7A-6646-0144-57F09FFF5001}"/>
          </ac:spMkLst>
        </pc:spChg>
        <pc:spChg chg="mod">
          <ac:chgData name="Jennie Mitchell" userId="a70c2a12-612a-4248-9f29-3318fb34994f" providerId="ADAL" clId="{481F48F2-1A4B-454E-B85D-EE75204659B8}" dt="2025-06-14T17:11:25.888" v="1118" actId="6549"/>
          <ac:spMkLst>
            <pc:docMk/>
            <pc:sldMk cId="2526834735" sldId="294"/>
            <ac:spMk id="20" creationId="{D8EDDA90-429C-E6C1-3782-57C02C16A332}"/>
          </ac:spMkLst>
        </pc:spChg>
        <pc:spChg chg="add mod">
          <ac:chgData name="Jennie Mitchell" userId="a70c2a12-612a-4248-9f29-3318fb34994f" providerId="ADAL" clId="{481F48F2-1A4B-454E-B85D-EE75204659B8}" dt="2025-06-14T17:14:26.015" v="1190" actId="692"/>
          <ac:spMkLst>
            <pc:docMk/>
            <pc:sldMk cId="2526834735" sldId="294"/>
            <ac:spMk id="24" creationId="{AAC4D0CA-2DE1-EBC5-A971-0B57D1A3195A}"/>
          </ac:spMkLst>
        </pc:spChg>
        <pc:spChg chg="mod">
          <ac:chgData name="Jennie Mitchell" userId="a70c2a12-612a-4248-9f29-3318fb34994f" providerId="ADAL" clId="{481F48F2-1A4B-454E-B85D-EE75204659B8}" dt="2025-06-14T17:15:34.409" v="1215" actId="14100"/>
          <ac:spMkLst>
            <pc:docMk/>
            <pc:sldMk cId="2526834735" sldId="294"/>
            <ac:spMk id="26" creationId="{6C578D61-773A-BB7E-A951-DC7983776E23}"/>
          </ac:spMkLst>
        </pc:spChg>
        <pc:spChg chg="mod">
          <ac:chgData name="Jennie Mitchell" userId="a70c2a12-612a-4248-9f29-3318fb34994f" providerId="ADAL" clId="{481F48F2-1A4B-454E-B85D-EE75204659B8}" dt="2025-06-14T17:15:51.257" v="1261" actId="20577"/>
          <ac:spMkLst>
            <pc:docMk/>
            <pc:sldMk cId="2526834735" sldId="294"/>
            <ac:spMk id="27" creationId="{1E88A4B9-C453-8E5E-F7A2-DEA0179B650B}"/>
          </ac:spMkLst>
        </pc:spChg>
        <pc:grpChg chg="mod">
          <ac:chgData name="Jennie Mitchell" userId="a70c2a12-612a-4248-9f29-3318fb34994f" providerId="ADAL" clId="{481F48F2-1A4B-454E-B85D-EE75204659B8}" dt="2025-06-14T17:13:24.542" v="1156" actId="14100"/>
          <ac:grpSpMkLst>
            <pc:docMk/>
            <pc:sldMk cId="2526834735" sldId="294"/>
            <ac:grpSpMk id="15" creationId="{6F80AC64-110A-52BC-78FB-4D9CFDE8685F}"/>
          </ac:grpSpMkLst>
        </pc:grpChg>
        <pc:grpChg chg="mod">
          <ac:chgData name="Jennie Mitchell" userId="a70c2a12-612a-4248-9f29-3318fb34994f" providerId="ADAL" clId="{481F48F2-1A4B-454E-B85D-EE75204659B8}" dt="2025-06-14T17:15:31.037" v="1214" actId="14100"/>
          <ac:grpSpMkLst>
            <pc:docMk/>
            <pc:sldMk cId="2526834735" sldId="294"/>
            <ac:grpSpMk id="25" creationId="{B28E4DBC-FB06-DFA3-CFAA-307B3CA72C65}"/>
          </ac:grpSpMkLst>
        </pc:grpChg>
        <pc:picChg chg="add mod">
          <ac:chgData name="Jennie Mitchell" userId="a70c2a12-612a-4248-9f29-3318fb34994f" providerId="ADAL" clId="{481F48F2-1A4B-454E-B85D-EE75204659B8}" dt="2025-06-14T17:13:20.032" v="1155" actId="1076"/>
          <ac:picMkLst>
            <pc:docMk/>
            <pc:sldMk cId="2526834735" sldId="294"/>
            <ac:picMk id="23" creationId="{7061402D-091A-244A-635A-9602B5BA0203}"/>
          </ac:picMkLst>
        </pc:picChg>
      </pc:sldChg>
      <pc:sldChg chg="addSp delSp modSp add mod">
        <pc:chgData name="Jennie Mitchell" userId="a70c2a12-612a-4248-9f29-3318fb34994f" providerId="ADAL" clId="{481F48F2-1A4B-454E-B85D-EE75204659B8}" dt="2025-06-18T18:43:13.815" v="11141" actId="20577"/>
        <pc:sldMkLst>
          <pc:docMk/>
          <pc:sldMk cId="3279073097" sldId="295"/>
        </pc:sldMkLst>
        <pc:spChg chg="mod">
          <ac:chgData name="Jennie Mitchell" userId="a70c2a12-612a-4248-9f29-3318fb34994f" providerId="ADAL" clId="{481F48F2-1A4B-454E-B85D-EE75204659B8}" dt="2025-06-14T17:23:12.537" v="1442" actId="1076"/>
          <ac:spMkLst>
            <pc:docMk/>
            <pc:sldMk cId="3279073097" sldId="295"/>
            <ac:spMk id="25" creationId="{F31EF0DE-9EFA-0B5D-E1E5-2FC59973D9A0}"/>
          </ac:spMkLst>
        </pc:spChg>
        <pc:spChg chg="mod">
          <ac:chgData name="Jennie Mitchell" userId="a70c2a12-612a-4248-9f29-3318fb34994f" providerId="ADAL" clId="{481F48F2-1A4B-454E-B85D-EE75204659B8}" dt="2025-06-18T18:43:13.815" v="11141" actId="20577"/>
          <ac:spMkLst>
            <pc:docMk/>
            <pc:sldMk cId="3279073097" sldId="295"/>
            <ac:spMk id="34" creationId="{4575DB66-20BC-82A9-5313-D1433A342360}"/>
          </ac:spMkLst>
        </pc:spChg>
        <pc:picChg chg="add mod">
          <ac:chgData name="Jennie Mitchell" userId="a70c2a12-612a-4248-9f29-3318fb34994f" providerId="ADAL" clId="{481F48F2-1A4B-454E-B85D-EE75204659B8}" dt="2025-06-14T17:23:08.943" v="1441" actId="14100"/>
          <ac:picMkLst>
            <pc:docMk/>
            <pc:sldMk cId="3279073097" sldId="295"/>
            <ac:picMk id="3" creationId="{E5BF6177-6586-2C12-1F7C-47E7250508FB}"/>
          </ac:picMkLst>
        </pc:picChg>
      </pc:sldChg>
      <pc:sldChg chg="addSp delSp modSp add mod">
        <pc:chgData name="Jennie Mitchell" userId="a70c2a12-612a-4248-9f29-3318fb34994f" providerId="ADAL" clId="{481F48F2-1A4B-454E-B85D-EE75204659B8}" dt="2025-06-18T18:43:20.743" v="11144" actId="20577"/>
        <pc:sldMkLst>
          <pc:docMk/>
          <pc:sldMk cId="504118570" sldId="296"/>
        </pc:sldMkLst>
        <pc:spChg chg="mod">
          <ac:chgData name="Jennie Mitchell" userId="a70c2a12-612a-4248-9f29-3318fb34994f" providerId="ADAL" clId="{481F48F2-1A4B-454E-B85D-EE75204659B8}" dt="2025-06-14T17:25:35.400" v="1463"/>
          <ac:spMkLst>
            <pc:docMk/>
            <pc:sldMk cId="504118570" sldId="296"/>
            <ac:spMk id="25" creationId="{74EDE293-0642-D8E5-C1D4-6EB94811D0AB}"/>
          </ac:spMkLst>
        </pc:spChg>
        <pc:spChg chg="mod">
          <ac:chgData name="Jennie Mitchell" userId="a70c2a12-612a-4248-9f29-3318fb34994f" providerId="ADAL" clId="{481F48F2-1A4B-454E-B85D-EE75204659B8}" dt="2025-06-18T18:43:20.743" v="11144" actId="20577"/>
          <ac:spMkLst>
            <pc:docMk/>
            <pc:sldMk cId="504118570" sldId="296"/>
            <ac:spMk id="34" creationId="{36648A52-EE75-CA4D-1706-F3B39CB95597}"/>
          </ac:spMkLst>
        </pc:spChg>
        <pc:picChg chg="add mod">
          <ac:chgData name="Jennie Mitchell" userId="a70c2a12-612a-4248-9f29-3318fb34994f" providerId="ADAL" clId="{481F48F2-1A4B-454E-B85D-EE75204659B8}" dt="2025-06-14T17:24:50.636" v="1449" actId="14100"/>
          <ac:picMkLst>
            <pc:docMk/>
            <pc:sldMk cId="504118570" sldId="296"/>
            <ac:picMk id="4" creationId="{BA8FF035-97AA-3DF1-1165-1932E48E76AD}"/>
          </ac:picMkLst>
        </pc:picChg>
      </pc:sldChg>
      <pc:sldChg chg="addSp delSp modSp add mod ord">
        <pc:chgData name="Jennie Mitchell" userId="a70c2a12-612a-4248-9f29-3318fb34994f" providerId="ADAL" clId="{481F48F2-1A4B-454E-B85D-EE75204659B8}" dt="2025-06-18T18:42:12.866" v="11126" actId="20577"/>
        <pc:sldMkLst>
          <pc:docMk/>
          <pc:sldMk cId="3034497805" sldId="297"/>
        </pc:sldMkLst>
        <pc:spChg chg="add mod">
          <ac:chgData name="Jennie Mitchell" userId="a70c2a12-612a-4248-9f29-3318fb34994f" providerId="ADAL" clId="{481F48F2-1A4B-454E-B85D-EE75204659B8}" dt="2025-06-14T17:40:35.792" v="1877" actId="20577"/>
          <ac:spMkLst>
            <pc:docMk/>
            <pc:sldMk cId="3034497805" sldId="297"/>
            <ac:spMk id="6" creationId="{B6381BA1-C8CF-7A19-6FE6-5DA2AED4B570}"/>
          </ac:spMkLst>
        </pc:spChg>
        <pc:spChg chg="mod">
          <ac:chgData name="Jennie Mitchell" userId="a70c2a12-612a-4248-9f29-3318fb34994f" providerId="ADAL" clId="{481F48F2-1A4B-454E-B85D-EE75204659B8}" dt="2025-06-18T18:42:12.866" v="11126" actId="20577"/>
          <ac:spMkLst>
            <pc:docMk/>
            <pc:sldMk cId="3034497805" sldId="297"/>
            <ac:spMk id="34" creationId="{DDD0B76B-16D3-8F72-1042-1A71DE828F5E}"/>
          </ac:spMkLst>
        </pc:spChg>
        <pc:picChg chg="add mod">
          <ac:chgData name="Jennie Mitchell" userId="a70c2a12-612a-4248-9f29-3318fb34994f" providerId="ADAL" clId="{481F48F2-1A4B-454E-B85D-EE75204659B8}" dt="2025-06-14T17:36:20.767" v="1490" actId="14100"/>
          <ac:picMkLst>
            <pc:docMk/>
            <pc:sldMk cId="3034497805" sldId="297"/>
            <ac:picMk id="5" creationId="{AAC01F9E-FC0E-6D97-1910-B6A9741A6206}"/>
          </ac:picMkLst>
        </pc:picChg>
      </pc:sldChg>
      <pc:sldChg chg="addSp delSp modSp add mod">
        <pc:chgData name="Jennie Mitchell" userId="a70c2a12-612a-4248-9f29-3318fb34994f" providerId="ADAL" clId="{481F48F2-1A4B-454E-B85D-EE75204659B8}" dt="2025-06-18T18:42:21.153" v="11129" actId="20577"/>
        <pc:sldMkLst>
          <pc:docMk/>
          <pc:sldMk cId="2625903099" sldId="298"/>
        </pc:sldMkLst>
        <pc:spChg chg="add mod">
          <ac:chgData name="Jennie Mitchell" userId="a70c2a12-612a-4248-9f29-3318fb34994f" providerId="ADAL" clId="{481F48F2-1A4B-454E-B85D-EE75204659B8}" dt="2025-06-14T17:51:19.357" v="1954" actId="1076"/>
          <ac:spMkLst>
            <pc:docMk/>
            <pc:sldMk cId="2625903099" sldId="298"/>
            <ac:spMk id="9" creationId="{FF77DC35-DD55-74DB-344B-F3A233C00000}"/>
          </ac:spMkLst>
        </pc:spChg>
        <pc:spChg chg="mod">
          <ac:chgData name="Jennie Mitchell" userId="a70c2a12-612a-4248-9f29-3318fb34994f" providerId="ADAL" clId="{481F48F2-1A4B-454E-B85D-EE75204659B8}" dt="2025-06-18T18:42:21.153" v="11129" actId="20577"/>
          <ac:spMkLst>
            <pc:docMk/>
            <pc:sldMk cId="2625903099" sldId="298"/>
            <ac:spMk id="34" creationId="{7506EC89-B166-DF75-BD46-B206F420D259}"/>
          </ac:spMkLst>
        </pc:spChg>
        <pc:picChg chg="add mod">
          <ac:chgData name="Jennie Mitchell" userId="a70c2a12-612a-4248-9f29-3318fb34994f" providerId="ADAL" clId="{481F48F2-1A4B-454E-B85D-EE75204659B8}" dt="2025-06-14T17:50:41.335" v="1947" actId="1076"/>
          <ac:picMkLst>
            <pc:docMk/>
            <pc:sldMk cId="2625903099" sldId="298"/>
            <ac:picMk id="3" creationId="{D0029C33-FF74-F68C-EDC6-A775128EE5CC}"/>
          </ac:picMkLst>
        </pc:picChg>
      </pc:sldChg>
      <pc:sldChg chg="addSp delSp modSp add mod modNotesTx">
        <pc:chgData name="Jennie Mitchell" userId="a70c2a12-612a-4248-9f29-3318fb34994f" providerId="ADAL" clId="{481F48F2-1A4B-454E-B85D-EE75204659B8}" dt="2025-06-18T18:43:36.222" v="11150" actId="20577"/>
        <pc:sldMkLst>
          <pc:docMk/>
          <pc:sldMk cId="347006536" sldId="299"/>
        </pc:sldMkLst>
        <pc:spChg chg="mod">
          <ac:chgData name="Jennie Mitchell" userId="a70c2a12-612a-4248-9f29-3318fb34994f" providerId="ADAL" clId="{481F48F2-1A4B-454E-B85D-EE75204659B8}" dt="2025-06-15T13:38:42.122" v="3075" actId="6549"/>
          <ac:spMkLst>
            <pc:docMk/>
            <pc:sldMk cId="347006536" sldId="299"/>
            <ac:spMk id="25" creationId="{4AE29713-25D4-FE94-FA4D-D11AF0D983BC}"/>
          </ac:spMkLst>
        </pc:spChg>
        <pc:spChg chg="mod">
          <ac:chgData name="Jennie Mitchell" userId="a70c2a12-612a-4248-9f29-3318fb34994f" providerId="ADAL" clId="{481F48F2-1A4B-454E-B85D-EE75204659B8}" dt="2025-06-18T18:43:36.222" v="11150" actId="20577"/>
          <ac:spMkLst>
            <pc:docMk/>
            <pc:sldMk cId="347006536" sldId="299"/>
            <ac:spMk id="34" creationId="{5E823260-FC7D-0CA0-0CD1-4A6F236EF3B8}"/>
          </ac:spMkLst>
        </pc:spChg>
        <pc:picChg chg="add mod">
          <ac:chgData name="Jennie Mitchell" userId="a70c2a12-612a-4248-9f29-3318fb34994f" providerId="ADAL" clId="{481F48F2-1A4B-454E-B85D-EE75204659B8}" dt="2025-06-14T18:23:30.656" v="2735" actId="14100"/>
          <ac:picMkLst>
            <pc:docMk/>
            <pc:sldMk cId="347006536" sldId="299"/>
            <ac:picMk id="3" creationId="{C2035477-7A0E-A4CC-F01A-EFB19B8BB396}"/>
          </ac:picMkLst>
        </pc:picChg>
      </pc:sldChg>
      <pc:sldChg chg="addSp delSp modSp add mod ord">
        <pc:chgData name="Jennie Mitchell" userId="a70c2a12-612a-4248-9f29-3318fb34994f" providerId="ADAL" clId="{481F48F2-1A4B-454E-B85D-EE75204659B8}" dt="2025-06-18T18:43:42.942" v="11153" actId="20577"/>
        <pc:sldMkLst>
          <pc:docMk/>
          <pc:sldMk cId="3644466031" sldId="300"/>
        </pc:sldMkLst>
        <pc:spChg chg="mod">
          <ac:chgData name="Jennie Mitchell" userId="a70c2a12-612a-4248-9f29-3318fb34994f" providerId="ADAL" clId="{481F48F2-1A4B-454E-B85D-EE75204659B8}" dt="2025-06-14T18:34:40.494" v="2993" actId="6549"/>
          <ac:spMkLst>
            <pc:docMk/>
            <pc:sldMk cId="3644466031" sldId="300"/>
            <ac:spMk id="9" creationId="{F728BA6B-5566-6A21-7AF1-E2A5D13A5A7A}"/>
          </ac:spMkLst>
        </pc:spChg>
        <pc:spChg chg="mod">
          <ac:chgData name="Jennie Mitchell" userId="a70c2a12-612a-4248-9f29-3318fb34994f" providerId="ADAL" clId="{481F48F2-1A4B-454E-B85D-EE75204659B8}" dt="2025-06-18T18:43:42.942" v="11153" actId="20577"/>
          <ac:spMkLst>
            <pc:docMk/>
            <pc:sldMk cId="3644466031" sldId="300"/>
            <ac:spMk id="10" creationId="{81C8C90C-30AD-AD7E-6112-9481C839EC1D}"/>
          </ac:spMkLst>
        </pc:spChg>
        <pc:spChg chg="add mod">
          <ac:chgData name="Jennie Mitchell" userId="a70c2a12-612a-4248-9f29-3318fb34994f" providerId="ADAL" clId="{481F48F2-1A4B-454E-B85D-EE75204659B8}" dt="2025-06-14T18:33:57.920" v="2972" actId="14100"/>
          <ac:spMkLst>
            <pc:docMk/>
            <pc:sldMk cId="3644466031" sldId="300"/>
            <ac:spMk id="11" creationId="{514B34D7-48E6-61C0-AFB1-F6E586784181}"/>
          </ac:spMkLst>
        </pc:spChg>
        <pc:spChg chg="mod">
          <ac:chgData name="Jennie Mitchell" userId="a70c2a12-612a-4248-9f29-3318fb34994f" providerId="ADAL" clId="{481F48F2-1A4B-454E-B85D-EE75204659B8}" dt="2025-06-14T18:32:41.613" v="2962" actId="14100"/>
          <ac:spMkLst>
            <pc:docMk/>
            <pc:sldMk cId="3644466031" sldId="300"/>
            <ac:spMk id="23" creationId="{853AC2C3-26EC-C64E-F263-8F2C9147BE72}"/>
          </ac:spMkLst>
        </pc:spChg>
        <pc:picChg chg="add mod">
          <ac:chgData name="Jennie Mitchell" userId="a70c2a12-612a-4248-9f29-3318fb34994f" providerId="ADAL" clId="{481F48F2-1A4B-454E-B85D-EE75204659B8}" dt="2025-06-14T18:33:52.521" v="2971" actId="1076"/>
          <ac:picMkLst>
            <pc:docMk/>
            <pc:sldMk cId="3644466031" sldId="300"/>
            <ac:picMk id="6" creationId="{4090A769-7F13-F9D7-6B62-F8470CECB59A}"/>
          </ac:picMkLst>
        </pc:picChg>
      </pc:sldChg>
      <pc:sldChg chg="addSp delSp modSp add mod">
        <pc:chgData name="Jennie Mitchell" userId="a70c2a12-612a-4248-9f29-3318fb34994f" providerId="ADAL" clId="{481F48F2-1A4B-454E-B85D-EE75204659B8}" dt="2025-06-18T18:43:50.832" v="11156" actId="20577"/>
        <pc:sldMkLst>
          <pc:docMk/>
          <pc:sldMk cId="3819181985" sldId="301"/>
        </pc:sldMkLst>
        <pc:spChg chg="mod">
          <ac:chgData name="Jennie Mitchell" userId="a70c2a12-612a-4248-9f29-3318fb34994f" providerId="ADAL" clId="{481F48F2-1A4B-454E-B85D-EE75204659B8}" dt="2025-06-14T18:39:27.398" v="3044" actId="14100"/>
          <ac:spMkLst>
            <pc:docMk/>
            <pc:sldMk cId="3819181985" sldId="301"/>
            <ac:spMk id="2" creationId="{893C09D2-E10A-9F57-23EF-3133B06B25A6}"/>
          </ac:spMkLst>
        </pc:spChg>
        <pc:spChg chg="mod">
          <ac:chgData name="Jennie Mitchell" userId="a70c2a12-612a-4248-9f29-3318fb34994f" providerId="ADAL" clId="{481F48F2-1A4B-454E-B85D-EE75204659B8}" dt="2025-06-14T18:36:32.519" v="3017" actId="20577"/>
          <ac:spMkLst>
            <pc:docMk/>
            <pc:sldMk cId="3819181985" sldId="301"/>
            <ac:spMk id="9" creationId="{81F7D777-1375-4224-E9DF-D1E3EC878FCB}"/>
          </ac:spMkLst>
        </pc:spChg>
        <pc:spChg chg="mod">
          <ac:chgData name="Jennie Mitchell" userId="a70c2a12-612a-4248-9f29-3318fb34994f" providerId="ADAL" clId="{481F48F2-1A4B-454E-B85D-EE75204659B8}" dt="2025-06-18T18:43:50.832" v="11156" actId="20577"/>
          <ac:spMkLst>
            <pc:docMk/>
            <pc:sldMk cId="3819181985" sldId="301"/>
            <ac:spMk id="10" creationId="{9F5FC8C5-A5B4-BA2B-DF0B-E849D70C92CA}"/>
          </ac:spMkLst>
        </pc:spChg>
        <pc:spChg chg="mod">
          <ac:chgData name="Jennie Mitchell" userId="a70c2a12-612a-4248-9f29-3318fb34994f" providerId="ADAL" clId="{481F48F2-1A4B-454E-B85D-EE75204659B8}" dt="2025-06-14T18:39:40.018" v="3046" actId="14100"/>
          <ac:spMkLst>
            <pc:docMk/>
            <pc:sldMk cId="3819181985" sldId="301"/>
            <ac:spMk id="23" creationId="{704494C0-E147-3106-1474-77F022C501DA}"/>
          </ac:spMkLst>
        </pc:spChg>
        <pc:grpChg chg="mod">
          <ac:chgData name="Jennie Mitchell" userId="a70c2a12-612a-4248-9f29-3318fb34994f" providerId="ADAL" clId="{481F48F2-1A4B-454E-B85D-EE75204659B8}" dt="2025-06-14T18:39:22.666" v="3043" actId="14100"/>
          <ac:grpSpMkLst>
            <pc:docMk/>
            <pc:sldMk cId="3819181985" sldId="301"/>
            <ac:grpSpMk id="3" creationId="{C4509742-B193-A4B4-DC29-FBD85CA7C507}"/>
          </ac:grpSpMkLst>
        </pc:grpChg>
        <pc:grpChg chg="mod">
          <ac:chgData name="Jennie Mitchell" userId="a70c2a12-612a-4248-9f29-3318fb34994f" providerId="ADAL" clId="{481F48F2-1A4B-454E-B85D-EE75204659B8}" dt="2025-06-14T18:39:35.320" v="3045" actId="14100"/>
          <ac:grpSpMkLst>
            <pc:docMk/>
            <pc:sldMk cId="3819181985" sldId="301"/>
            <ac:grpSpMk id="7" creationId="{CD819B39-4542-9016-97FA-C5AA231E2B40}"/>
          </ac:grpSpMkLst>
        </pc:grpChg>
        <pc:picChg chg="add mod">
          <ac:chgData name="Jennie Mitchell" userId="a70c2a12-612a-4248-9f29-3318fb34994f" providerId="ADAL" clId="{481F48F2-1A4B-454E-B85D-EE75204659B8}" dt="2025-06-14T18:38:00.704" v="3033" actId="14100"/>
          <ac:picMkLst>
            <pc:docMk/>
            <pc:sldMk cId="3819181985" sldId="301"/>
            <ac:picMk id="13" creationId="{3AD3A660-FBB2-53AA-D874-F814108136BA}"/>
          </ac:picMkLst>
        </pc:picChg>
        <pc:picChg chg="add mod">
          <ac:chgData name="Jennie Mitchell" userId="a70c2a12-612a-4248-9f29-3318fb34994f" providerId="ADAL" clId="{481F48F2-1A4B-454E-B85D-EE75204659B8}" dt="2025-06-14T18:39:07.157" v="3042" actId="1076"/>
          <ac:picMkLst>
            <pc:docMk/>
            <pc:sldMk cId="3819181985" sldId="301"/>
            <ac:picMk id="14" creationId="{A4D2A172-62D9-D524-4C71-EA9168852D85}"/>
          </ac:picMkLst>
        </pc:picChg>
      </pc:sldChg>
      <pc:sldChg chg="addSp delSp modSp add mod">
        <pc:chgData name="Jennie Mitchell" userId="a70c2a12-612a-4248-9f29-3318fb34994f" providerId="ADAL" clId="{481F48F2-1A4B-454E-B85D-EE75204659B8}" dt="2025-06-18T18:45:53.470" v="11291" actId="20577"/>
        <pc:sldMkLst>
          <pc:docMk/>
          <pc:sldMk cId="1588693021" sldId="302"/>
        </pc:sldMkLst>
        <pc:spChg chg="mod">
          <ac:chgData name="Jennie Mitchell" userId="a70c2a12-612a-4248-9f29-3318fb34994f" providerId="ADAL" clId="{481F48F2-1A4B-454E-B85D-EE75204659B8}" dt="2025-06-15T13:54:36.462" v="3249" actId="20577"/>
          <ac:spMkLst>
            <pc:docMk/>
            <pc:sldMk cId="1588693021" sldId="302"/>
            <ac:spMk id="9" creationId="{A92700B0-F206-3B89-BBF3-4A40D066E082}"/>
          </ac:spMkLst>
        </pc:spChg>
        <pc:spChg chg="mod">
          <ac:chgData name="Jennie Mitchell" userId="a70c2a12-612a-4248-9f29-3318fb34994f" providerId="ADAL" clId="{481F48F2-1A4B-454E-B85D-EE75204659B8}" dt="2025-06-18T18:45:53.470" v="11291" actId="20577"/>
          <ac:spMkLst>
            <pc:docMk/>
            <pc:sldMk cId="1588693021" sldId="302"/>
            <ac:spMk id="10" creationId="{B57FCA45-CFBC-C149-0D1A-DFAF1D56B6AB}"/>
          </ac:spMkLst>
        </pc:spChg>
        <pc:spChg chg="add">
          <ac:chgData name="Jennie Mitchell" userId="a70c2a12-612a-4248-9f29-3318fb34994f" providerId="ADAL" clId="{481F48F2-1A4B-454E-B85D-EE75204659B8}" dt="2025-06-15T13:53:14.334" v="3217"/>
          <ac:spMkLst>
            <pc:docMk/>
            <pc:sldMk cId="1588693021" sldId="302"/>
            <ac:spMk id="11" creationId="{883F5DBC-1F04-F4D7-D6E9-93981B2829A6}"/>
          </ac:spMkLst>
        </pc:spChg>
        <pc:spChg chg="add">
          <ac:chgData name="Jennie Mitchell" userId="a70c2a12-612a-4248-9f29-3318fb34994f" providerId="ADAL" clId="{481F48F2-1A4B-454E-B85D-EE75204659B8}" dt="2025-06-15T13:53:14.334" v="3217"/>
          <ac:spMkLst>
            <pc:docMk/>
            <pc:sldMk cId="1588693021" sldId="302"/>
            <ac:spMk id="12" creationId="{8568F33E-2243-83BD-8174-52F7F4CE0114}"/>
          </ac:spMkLst>
        </pc:spChg>
        <pc:spChg chg="mod">
          <ac:chgData name="Jennie Mitchell" userId="a70c2a12-612a-4248-9f29-3318fb34994f" providerId="ADAL" clId="{481F48F2-1A4B-454E-B85D-EE75204659B8}" dt="2025-06-15T13:55:36.452" v="3258" actId="403"/>
          <ac:spMkLst>
            <pc:docMk/>
            <pc:sldMk cId="1588693021" sldId="302"/>
            <ac:spMk id="23" creationId="{392E4B45-A4B8-3CEF-50BD-1AE57BCE2CE0}"/>
          </ac:spMkLst>
        </pc:spChg>
        <pc:picChg chg="add mod">
          <ac:chgData name="Jennie Mitchell" userId="a70c2a12-612a-4248-9f29-3318fb34994f" providerId="ADAL" clId="{481F48F2-1A4B-454E-B85D-EE75204659B8}" dt="2025-06-15T13:52:47.950" v="3216" actId="14100"/>
          <ac:picMkLst>
            <pc:docMk/>
            <pc:sldMk cId="1588693021" sldId="302"/>
            <ac:picMk id="6" creationId="{4C662385-3BEA-5865-FC32-D5CD2621901A}"/>
          </ac:picMkLst>
        </pc:picChg>
        <pc:picChg chg="add">
          <ac:chgData name="Jennie Mitchell" userId="a70c2a12-612a-4248-9f29-3318fb34994f" providerId="ADAL" clId="{481F48F2-1A4B-454E-B85D-EE75204659B8}" dt="2025-06-15T13:53:14.334" v="3217"/>
          <ac:picMkLst>
            <pc:docMk/>
            <pc:sldMk cId="1588693021" sldId="302"/>
            <ac:picMk id="2049" creationId="{9CB55165-6CAC-E5C8-0A40-B610520A508C}"/>
          </ac:picMkLst>
        </pc:picChg>
      </pc:sldChg>
      <pc:sldChg chg="addSp delSp modSp add mod modNotesTx">
        <pc:chgData name="Jennie Mitchell" userId="a70c2a12-612a-4248-9f29-3318fb34994f" providerId="ADAL" clId="{481F48F2-1A4B-454E-B85D-EE75204659B8}" dt="2025-06-18T18:43:27.831" v="11147" actId="20577"/>
        <pc:sldMkLst>
          <pc:docMk/>
          <pc:sldMk cId="2724667750" sldId="303"/>
        </pc:sldMkLst>
        <pc:spChg chg="mod">
          <ac:chgData name="Jennie Mitchell" userId="a70c2a12-612a-4248-9f29-3318fb34994f" providerId="ADAL" clId="{481F48F2-1A4B-454E-B85D-EE75204659B8}" dt="2025-06-15T14:00:58.509" v="3530" actId="20577"/>
          <ac:spMkLst>
            <pc:docMk/>
            <pc:sldMk cId="2724667750" sldId="303"/>
            <ac:spMk id="25" creationId="{657DEBE1-91D5-56B4-2813-24D3F4C77644}"/>
          </ac:spMkLst>
        </pc:spChg>
        <pc:spChg chg="mod">
          <ac:chgData name="Jennie Mitchell" userId="a70c2a12-612a-4248-9f29-3318fb34994f" providerId="ADAL" clId="{481F48F2-1A4B-454E-B85D-EE75204659B8}" dt="2025-06-18T18:43:27.831" v="11147" actId="20577"/>
          <ac:spMkLst>
            <pc:docMk/>
            <pc:sldMk cId="2724667750" sldId="303"/>
            <ac:spMk id="34" creationId="{C240F96E-E557-03EB-286D-525440EEAD47}"/>
          </ac:spMkLst>
        </pc:spChg>
        <pc:picChg chg="add mod">
          <ac:chgData name="Jennie Mitchell" userId="a70c2a12-612a-4248-9f29-3318fb34994f" providerId="ADAL" clId="{481F48F2-1A4B-454E-B85D-EE75204659B8}" dt="2025-06-15T13:57:44.307" v="3320" actId="14100"/>
          <ac:picMkLst>
            <pc:docMk/>
            <pc:sldMk cId="2724667750" sldId="303"/>
            <ac:picMk id="2" creationId="{4BAFCF02-E522-0D93-19B2-E1939C2D45B2}"/>
          </ac:picMkLst>
        </pc:picChg>
        <pc:picChg chg="add mod">
          <ac:chgData name="Jennie Mitchell" userId="a70c2a12-612a-4248-9f29-3318fb34994f" providerId="ADAL" clId="{481F48F2-1A4B-454E-B85D-EE75204659B8}" dt="2025-06-15T13:57:58.865" v="3323" actId="14100"/>
          <ac:picMkLst>
            <pc:docMk/>
            <pc:sldMk cId="2724667750" sldId="303"/>
            <ac:picMk id="3" creationId="{5A315D6A-17AF-0A65-E2F7-1BB5C3945AB7}"/>
          </ac:picMkLst>
        </pc:picChg>
      </pc:sldChg>
      <pc:sldChg chg="addSp delSp modSp add mod">
        <pc:chgData name="Jennie Mitchell" userId="a70c2a12-612a-4248-9f29-3318fb34994f" providerId="ADAL" clId="{481F48F2-1A4B-454E-B85D-EE75204659B8}" dt="2025-06-18T18:44:59.894" v="11218" actId="20577"/>
        <pc:sldMkLst>
          <pc:docMk/>
          <pc:sldMk cId="2056236750" sldId="304"/>
        </pc:sldMkLst>
        <pc:spChg chg="mod">
          <ac:chgData name="Jennie Mitchell" userId="a70c2a12-612a-4248-9f29-3318fb34994f" providerId="ADAL" clId="{481F48F2-1A4B-454E-B85D-EE75204659B8}" dt="2025-06-15T14:07:27.937" v="4034" actId="1076"/>
          <ac:spMkLst>
            <pc:docMk/>
            <pc:sldMk cId="2056236750" sldId="304"/>
            <ac:spMk id="2" creationId="{D45EB8E3-402B-1B48-AFA6-492ACA4F1A25}"/>
          </ac:spMkLst>
        </pc:spChg>
        <pc:spChg chg="mod">
          <ac:chgData name="Jennie Mitchell" userId="a70c2a12-612a-4248-9f29-3318fb34994f" providerId="ADAL" clId="{481F48F2-1A4B-454E-B85D-EE75204659B8}" dt="2025-06-18T18:44:59.894" v="11218" actId="20577"/>
          <ac:spMkLst>
            <pc:docMk/>
            <pc:sldMk cId="2056236750" sldId="304"/>
            <ac:spMk id="10" creationId="{92EB0F91-7B31-67D4-06CB-DA4E0EECA0D0}"/>
          </ac:spMkLst>
        </pc:spChg>
        <pc:spChg chg="add mod">
          <ac:chgData name="Jennie Mitchell" userId="a70c2a12-612a-4248-9f29-3318fb34994f" providerId="ADAL" clId="{481F48F2-1A4B-454E-B85D-EE75204659B8}" dt="2025-06-15T14:09:15.179" v="4056" actId="113"/>
          <ac:spMkLst>
            <pc:docMk/>
            <pc:sldMk cId="2056236750" sldId="304"/>
            <ac:spMk id="14" creationId="{79A6C7AC-1FAC-718D-2DCB-8D753AAC3392}"/>
          </ac:spMkLst>
        </pc:spChg>
        <pc:spChg chg="mod">
          <ac:chgData name="Jennie Mitchell" userId="a70c2a12-612a-4248-9f29-3318fb34994f" providerId="ADAL" clId="{481F48F2-1A4B-454E-B85D-EE75204659B8}" dt="2025-06-15T14:07:20.817" v="4032"/>
          <ac:spMkLst>
            <pc:docMk/>
            <pc:sldMk cId="2056236750" sldId="304"/>
            <ac:spMk id="16" creationId="{A37B923F-4647-18C6-CE14-20FA1E88BD4C}"/>
          </ac:spMkLst>
        </pc:spChg>
        <pc:spChg chg="mod">
          <ac:chgData name="Jennie Mitchell" userId="a70c2a12-612a-4248-9f29-3318fb34994f" providerId="ADAL" clId="{481F48F2-1A4B-454E-B85D-EE75204659B8}" dt="2025-06-15T14:07:20.817" v="4032"/>
          <ac:spMkLst>
            <pc:docMk/>
            <pc:sldMk cId="2056236750" sldId="304"/>
            <ac:spMk id="17" creationId="{084D7C75-EE67-4A42-63A1-3E6E30B8FE0B}"/>
          </ac:spMkLst>
        </pc:spChg>
        <pc:grpChg chg="add mod">
          <ac:chgData name="Jennie Mitchell" userId="a70c2a12-612a-4248-9f29-3318fb34994f" providerId="ADAL" clId="{481F48F2-1A4B-454E-B85D-EE75204659B8}" dt="2025-06-15T14:07:20.817" v="4032"/>
          <ac:grpSpMkLst>
            <pc:docMk/>
            <pc:sldMk cId="2056236750" sldId="304"/>
            <ac:grpSpMk id="15" creationId="{99A9E1E4-2D00-7903-5AE3-68A9DE7C69D2}"/>
          </ac:grpSpMkLst>
        </pc:grpChg>
        <pc:picChg chg="add mod">
          <ac:chgData name="Jennie Mitchell" userId="a70c2a12-612a-4248-9f29-3318fb34994f" providerId="ADAL" clId="{481F48F2-1A4B-454E-B85D-EE75204659B8}" dt="2025-06-15T14:08:15.521" v="4039" actId="14100"/>
          <ac:picMkLst>
            <pc:docMk/>
            <pc:sldMk cId="2056236750" sldId="304"/>
            <ac:picMk id="18" creationId="{A6284AAB-2788-FCF7-D7B5-B6ABED3F6FBF}"/>
          </ac:picMkLst>
        </pc:picChg>
        <pc:picChg chg="add mod">
          <ac:chgData name="Jennie Mitchell" userId="a70c2a12-612a-4248-9f29-3318fb34994f" providerId="ADAL" clId="{481F48F2-1A4B-454E-B85D-EE75204659B8}" dt="2025-06-15T14:03:08.909" v="3551" actId="14100"/>
          <ac:picMkLst>
            <pc:docMk/>
            <pc:sldMk cId="2056236750" sldId="304"/>
            <ac:picMk id="3076" creationId="{B8FC4EAF-4AFA-C7C3-D28F-6DBBC76A6C67}"/>
          </ac:picMkLst>
        </pc:picChg>
      </pc:sldChg>
      <pc:sldChg chg="addSp delSp modSp add del mod">
        <pc:chgData name="Jennie Mitchell" userId="a70c2a12-612a-4248-9f29-3318fb34994f" providerId="ADAL" clId="{481F48F2-1A4B-454E-B85D-EE75204659B8}" dt="2025-06-16T17:34:56.593" v="4334" actId="2696"/>
        <pc:sldMkLst>
          <pc:docMk/>
          <pc:sldMk cId="586538923" sldId="305"/>
        </pc:sldMkLst>
      </pc:sldChg>
      <pc:sldChg chg="addSp delSp modSp add mod">
        <pc:chgData name="Jennie Mitchell" userId="a70c2a12-612a-4248-9f29-3318fb34994f" providerId="ADAL" clId="{481F48F2-1A4B-454E-B85D-EE75204659B8}" dt="2025-06-18T18:45:31.454" v="11261" actId="14100"/>
        <pc:sldMkLst>
          <pc:docMk/>
          <pc:sldMk cId="3366916143" sldId="305"/>
        </pc:sldMkLst>
        <pc:spChg chg="mod">
          <ac:chgData name="Jennie Mitchell" userId="a70c2a12-612a-4248-9f29-3318fb34994f" providerId="ADAL" clId="{481F48F2-1A4B-454E-B85D-EE75204659B8}" dt="2025-06-16T18:14:26.218" v="5310" actId="1076"/>
          <ac:spMkLst>
            <pc:docMk/>
            <pc:sldMk cId="3366916143" sldId="305"/>
            <ac:spMk id="2" creationId="{2353C927-CE0A-1AC5-68D9-9DBC21251E1B}"/>
          </ac:spMkLst>
        </pc:spChg>
        <pc:spChg chg="mod">
          <ac:chgData name="Jennie Mitchell" userId="a70c2a12-612a-4248-9f29-3318fb34994f" providerId="ADAL" clId="{481F48F2-1A4B-454E-B85D-EE75204659B8}" dt="2025-06-18T18:45:31.454" v="11261" actId="14100"/>
          <ac:spMkLst>
            <pc:docMk/>
            <pc:sldMk cId="3366916143" sldId="305"/>
            <ac:spMk id="10" creationId="{69BF4E91-A957-8B2B-C00B-E8D90EB8B4D5}"/>
          </ac:spMkLst>
        </pc:spChg>
        <pc:spChg chg="mod">
          <ac:chgData name="Jennie Mitchell" userId="a70c2a12-612a-4248-9f29-3318fb34994f" providerId="ADAL" clId="{481F48F2-1A4B-454E-B85D-EE75204659B8}" dt="2025-06-16T18:15:00.890" v="5315" actId="20577"/>
          <ac:spMkLst>
            <pc:docMk/>
            <pc:sldMk cId="3366916143" sldId="305"/>
            <ac:spMk id="14" creationId="{2871286E-9142-89C9-B37E-478239CD3A42}"/>
          </ac:spMkLst>
        </pc:spChg>
        <pc:spChg chg="mod">
          <ac:chgData name="Jennie Mitchell" userId="a70c2a12-612a-4248-9f29-3318fb34994f" providerId="ADAL" clId="{481F48F2-1A4B-454E-B85D-EE75204659B8}" dt="2025-06-16T18:10:04.451" v="4866" actId="20577"/>
          <ac:spMkLst>
            <pc:docMk/>
            <pc:sldMk cId="3366916143" sldId="305"/>
            <ac:spMk id="17" creationId="{11B77881-F04B-BD77-F27F-6EECE33EAE83}"/>
          </ac:spMkLst>
        </pc:spChg>
        <pc:grpChg chg="mod">
          <ac:chgData name="Jennie Mitchell" userId="a70c2a12-612a-4248-9f29-3318fb34994f" providerId="ADAL" clId="{481F48F2-1A4B-454E-B85D-EE75204659B8}" dt="2025-06-16T18:14:21.196" v="5309" actId="1035"/>
          <ac:grpSpMkLst>
            <pc:docMk/>
            <pc:sldMk cId="3366916143" sldId="305"/>
            <ac:grpSpMk id="15" creationId="{E5EC3834-E649-1633-45A0-ED4661F8DAB0}"/>
          </ac:grpSpMkLst>
        </pc:grpChg>
        <pc:picChg chg="add mod">
          <ac:chgData name="Jennie Mitchell" userId="a70c2a12-612a-4248-9f29-3318fb34994f" providerId="ADAL" clId="{481F48F2-1A4B-454E-B85D-EE75204659B8}" dt="2025-06-16T18:14:35.104" v="5312" actId="1076"/>
          <ac:picMkLst>
            <pc:docMk/>
            <pc:sldMk cId="3366916143" sldId="305"/>
            <ac:picMk id="6" creationId="{0E0CCDD7-035D-189D-DAC5-6DE5CFED60AC}"/>
          </ac:picMkLst>
        </pc:picChg>
        <pc:picChg chg="add mod">
          <ac:chgData name="Jennie Mitchell" userId="a70c2a12-612a-4248-9f29-3318fb34994f" providerId="ADAL" clId="{481F48F2-1A4B-454E-B85D-EE75204659B8}" dt="2025-06-16T18:14:52.764" v="5314" actId="1076"/>
          <ac:picMkLst>
            <pc:docMk/>
            <pc:sldMk cId="3366916143" sldId="305"/>
            <ac:picMk id="8" creationId="{F9781461-2727-20F6-ADD2-FC4FCDC9F5B1}"/>
          </ac:picMkLst>
        </pc:picChg>
      </pc:sldChg>
      <pc:sldChg chg="addSp delSp modSp add mod">
        <pc:chgData name="Jennie Mitchell" userId="a70c2a12-612a-4248-9f29-3318fb34994f" providerId="ADAL" clId="{481F48F2-1A4B-454E-B85D-EE75204659B8}" dt="2025-06-18T18:46:41.379" v="11306" actId="20577"/>
        <pc:sldMkLst>
          <pc:docMk/>
          <pc:sldMk cId="926444111" sldId="306"/>
        </pc:sldMkLst>
        <pc:spChg chg="mod">
          <ac:chgData name="Jennie Mitchell" userId="a70c2a12-612a-4248-9f29-3318fb34994f" providerId="ADAL" clId="{481F48F2-1A4B-454E-B85D-EE75204659B8}" dt="2025-06-16T18:38:33.349" v="6222" actId="1076"/>
          <ac:spMkLst>
            <pc:docMk/>
            <pc:sldMk cId="926444111" sldId="306"/>
            <ac:spMk id="2" creationId="{C49FFA19-50C8-24E1-C1BD-876FD8ACE52C}"/>
          </ac:spMkLst>
        </pc:spChg>
        <pc:spChg chg="mod">
          <ac:chgData name="Jennie Mitchell" userId="a70c2a12-612a-4248-9f29-3318fb34994f" providerId="ADAL" clId="{481F48F2-1A4B-454E-B85D-EE75204659B8}" dt="2025-06-16T18:38:48.801" v="6225" actId="14100"/>
          <ac:spMkLst>
            <pc:docMk/>
            <pc:sldMk cId="926444111" sldId="306"/>
            <ac:spMk id="8" creationId="{2A50FE3D-5AFD-A055-E431-CCEBA2650EE0}"/>
          </ac:spMkLst>
        </pc:spChg>
        <pc:spChg chg="mod">
          <ac:chgData name="Jennie Mitchell" userId="a70c2a12-612a-4248-9f29-3318fb34994f" providerId="ADAL" clId="{481F48F2-1A4B-454E-B85D-EE75204659B8}" dt="2025-06-16T18:38:38.505" v="6223" actId="14100"/>
          <ac:spMkLst>
            <pc:docMk/>
            <pc:sldMk cId="926444111" sldId="306"/>
            <ac:spMk id="9" creationId="{A43EFEDC-7E2D-45D2-0EA4-FF7075F9B1E3}"/>
          </ac:spMkLst>
        </pc:spChg>
        <pc:spChg chg="mod">
          <ac:chgData name="Jennie Mitchell" userId="a70c2a12-612a-4248-9f29-3318fb34994f" providerId="ADAL" clId="{481F48F2-1A4B-454E-B85D-EE75204659B8}" dt="2025-06-18T18:46:41.379" v="11306" actId="20577"/>
          <ac:spMkLst>
            <pc:docMk/>
            <pc:sldMk cId="926444111" sldId="306"/>
            <ac:spMk id="10" creationId="{07A0BC3A-73B4-C1E2-4E2A-101A9664AB6C}"/>
          </ac:spMkLst>
        </pc:spChg>
        <pc:spChg chg="add mod">
          <ac:chgData name="Jennie Mitchell" userId="a70c2a12-612a-4248-9f29-3318fb34994f" providerId="ADAL" clId="{481F48F2-1A4B-454E-B85D-EE75204659B8}" dt="2025-06-17T14:22:38.618" v="6386" actId="403"/>
          <ac:spMkLst>
            <pc:docMk/>
            <pc:sldMk cId="926444111" sldId="306"/>
            <ac:spMk id="11" creationId="{7572FF79-72C6-48F6-123F-743A9CC047E6}"/>
          </ac:spMkLst>
        </pc:spChg>
        <pc:spChg chg="add mod">
          <ac:chgData name="Jennie Mitchell" userId="a70c2a12-612a-4248-9f29-3318fb34994f" providerId="ADAL" clId="{481F48F2-1A4B-454E-B85D-EE75204659B8}" dt="2025-06-17T14:22:44.473" v="6387" actId="403"/>
          <ac:spMkLst>
            <pc:docMk/>
            <pc:sldMk cId="926444111" sldId="306"/>
            <ac:spMk id="13" creationId="{96DA65EA-6701-3BDA-3B10-B1A2F42E19F5}"/>
          </ac:spMkLst>
        </pc:spChg>
        <pc:picChg chg="add mod">
          <ac:chgData name="Jennie Mitchell" userId="a70c2a12-612a-4248-9f29-3318fb34994f" providerId="ADAL" clId="{481F48F2-1A4B-454E-B85D-EE75204659B8}" dt="2025-06-17T13:47:00.725" v="6260" actId="1076"/>
          <ac:picMkLst>
            <pc:docMk/>
            <pc:sldMk cId="926444111" sldId="306"/>
            <ac:picMk id="6" creationId="{D116183A-7C40-6ABD-3DA0-8A5C02E799B0}"/>
          </ac:picMkLst>
        </pc:picChg>
        <pc:picChg chg="add del mod">
          <ac:chgData name="Jennie Mitchell" userId="a70c2a12-612a-4248-9f29-3318fb34994f" providerId="ADAL" clId="{481F48F2-1A4B-454E-B85D-EE75204659B8}" dt="2025-06-17T13:46:17.601" v="6249" actId="478"/>
          <ac:picMkLst>
            <pc:docMk/>
            <pc:sldMk cId="926444111" sldId="306"/>
            <ac:picMk id="12" creationId="{EE70AB0C-D5F3-20EB-4667-F61881005B88}"/>
          </ac:picMkLst>
        </pc:picChg>
        <pc:picChg chg="add mod">
          <ac:chgData name="Jennie Mitchell" userId="a70c2a12-612a-4248-9f29-3318fb34994f" providerId="ADAL" clId="{481F48F2-1A4B-454E-B85D-EE75204659B8}" dt="2025-06-17T13:47:52.175" v="6285" actId="1076"/>
          <ac:picMkLst>
            <pc:docMk/>
            <pc:sldMk cId="926444111" sldId="306"/>
            <ac:picMk id="18" creationId="{0F06461B-BBC6-4353-07D2-CD8F1EC8974F}"/>
          </ac:picMkLst>
        </pc:picChg>
      </pc:sldChg>
      <pc:sldChg chg="addSp delSp modSp add mod">
        <pc:chgData name="Jennie Mitchell" userId="a70c2a12-612a-4248-9f29-3318fb34994f" providerId="ADAL" clId="{481F48F2-1A4B-454E-B85D-EE75204659B8}" dt="2025-06-18T18:46:47.580" v="11309" actId="20577"/>
        <pc:sldMkLst>
          <pc:docMk/>
          <pc:sldMk cId="2959989366" sldId="307"/>
        </pc:sldMkLst>
        <pc:spChg chg="mod">
          <ac:chgData name="Jennie Mitchell" userId="a70c2a12-612a-4248-9f29-3318fb34994f" providerId="ADAL" clId="{481F48F2-1A4B-454E-B85D-EE75204659B8}" dt="2025-06-17T14:21:20.057" v="6374" actId="20577"/>
          <ac:spMkLst>
            <pc:docMk/>
            <pc:sldMk cId="2959989366" sldId="307"/>
            <ac:spMk id="9" creationId="{78D01E67-A0F5-EE12-5CBA-883C70B7D79A}"/>
          </ac:spMkLst>
        </pc:spChg>
        <pc:spChg chg="mod">
          <ac:chgData name="Jennie Mitchell" userId="a70c2a12-612a-4248-9f29-3318fb34994f" providerId="ADAL" clId="{481F48F2-1A4B-454E-B85D-EE75204659B8}" dt="2025-06-18T18:46:47.580" v="11309" actId="20577"/>
          <ac:spMkLst>
            <pc:docMk/>
            <pc:sldMk cId="2959989366" sldId="307"/>
            <ac:spMk id="10" creationId="{35F877E7-758B-9598-CEED-F0E5E8B8AFDB}"/>
          </ac:spMkLst>
        </pc:spChg>
        <pc:spChg chg="mod">
          <ac:chgData name="Jennie Mitchell" userId="a70c2a12-612a-4248-9f29-3318fb34994f" providerId="ADAL" clId="{481F48F2-1A4B-454E-B85D-EE75204659B8}" dt="2025-06-17T14:22:26.480" v="6385" actId="403"/>
          <ac:spMkLst>
            <pc:docMk/>
            <pc:sldMk cId="2959989366" sldId="307"/>
            <ac:spMk id="11" creationId="{AF7D853D-4B61-403D-AA05-AA916B633139}"/>
          </ac:spMkLst>
        </pc:spChg>
        <pc:spChg chg="del">
          <ac:chgData name="Jennie Mitchell" userId="a70c2a12-612a-4248-9f29-3318fb34994f" providerId="ADAL" clId="{481F48F2-1A4B-454E-B85D-EE75204659B8}" dt="2025-06-17T14:22:19.772" v="6384" actId="478"/>
          <ac:spMkLst>
            <pc:docMk/>
            <pc:sldMk cId="2959989366" sldId="307"/>
            <ac:spMk id="13" creationId="{CA09160C-9670-D6EF-9110-69C59C00C632}"/>
          </ac:spMkLst>
        </pc:spChg>
        <pc:grpChg chg="add mod">
          <ac:chgData name="Jennie Mitchell" userId="a70c2a12-612a-4248-9f29-3318fb34994f" providerId="ADAL" clId="{481F48F2-1A4B-454E-B85D-EE75204659B8}" dt="2025-06-17T14:21:50.084" v="6381" actId="14100"/>
          <ac:grpSpMkLst>
            <pc:docMk/>
            <pc:sldMk cId="2959989366" sldId="307"/>
            <ac:grpSpMk id="12" creationId="{DB8D62DB-587D-4FCD-E14B-6B3AA88F2173}"/>
          </ac:grpSpMkLst>
        </pc:grpChg>
        <pc:picChg chg="del">
          <ac:chgData name="Jennie Mitchell" userId="a70c2a12-612a-4248-9f29-3318fb34994f" providerId="ADAL" clId="{481F48F2-1A4B-454E-B85D-EE75204659B8}" dt="2025-06-17T14:21:26.769" v="6375" actId="478"/>
          <ac:picMkLst>
            <pc:docMk/>
            <pc:sldMk cId="2959989366" sldId="307"/>
            <ac:picMk id="6" creationId="{010930CA-0B61-2595-3908-7E71D7B6E3DE}"/>
          </ac:picMkLst>
        </pc:picChg>
        <pc:picChg chg="add mod">
          <ac:chgData name="Jennie Mitchell" userId="a70c2a12-612a-4248-9f29-3318fb34994f" providerId="ADAL" clId="{481F48F2-1A4B-454E-B85D-EE75204659B8}" dt="2025-06-17T14:21:37.370" v="6377"/>
          <ac:picMkLst>
            <pc:docMk/>
            <pc:sldMk cId="2959989366" sldId="307"/>
            <ac:picMk id="14" creationId="{27F88523-F906-9111-F3CF-5B7155F0E150}"/>
          </ac:picMkLst>
        </pc:picChg>
        <pc:picChg chg="add mod">
          <ac:chgData name="Jennie Mitchell" userId="a70c2a12-612a-4248-9f29-3318fb34994f" providerId="ADAL" clId="{481F48F2-1A4B-454E-B85D-EE75204659B8}" dt="2025-06-17T14:21:37.370" v="6377"/>
          <ac:picMkLst>
            <pc:docMk/>
            <pc:sldMk cId="2959989366" sldId="307"/>
            <ac:picMk id="15" creationId="{DEE8CD82-941E-7C64-A517-84F19EC9791A}"/>
          </ac:picMkLst>
        </pc:picChg>
        <pc:picChg chg="del">
          <ac:chgData name="Jennie Mitchell" userId="a70c2a12-612a-4248-9f29-3318fb34994f" providerId="ADAL" clId="{481F48F2-1A4B-454E-B85D-EE75204659B8}" dt="2025-06-17T14:21:34.982" v="6376" actId="478"/>
          <ac:picMkLst>
            <pc:docMk/>
            <pc:sldMk cId="2959989366" sldId="307"/>
            <ac:picMk id="18" creationId="{83D58F0D-BA9E-D115-F8AB-FA00C99F942C}"/>
          </ac:picMkLst>
        </pc:picChg>
      </pc:sldChg>
      <pc:sldChg chg="addSp delSp modSp add mod">
        <pc:chgData name="Jennie Mitchell" userId="a70c2a12-612a-4248-9f29-3318fb34994f" providerId="ADAL" clId="{481F48F2-1A4B-454E-B85D-EE75204659B8}" dt="2025-06-18T18:46:53.931" v="11312" actId="20577"/>
        <pc:sldMkLst>
          <pc:docMk/>
          <pc:sldMk cId="1024225440" sldId="308"/>
        </pc:sldMkLst>
        <pc:spChg chg="mod">
          <ac:chgData name="Jennie Mitchell" userId="a70c2a12-612a-4248-9f29-3318fb34994f" providerId="ADAL" clId="{481F48F2-1A4B-454E-B85D-EE75204659B8}" dt="2025-06-17T14:24:58.833" v="6426" actId="14100"/>
          <ac:spMkLst>
            <pc:docMk/>
            <pc:sldMk cId="1024225440" sldId="308"/>
            <ac:spMk id="8" creationId="{26E900ED-D4A7-BD83-539F-FD5B4EC9BBD2}"/>
          </ac:spMkLst>
        </pc:spChg>
        <pc:spChg chg="mod">
          <ac:chgData name="Jennie Mitchell" userId="a70c2a12-612a-4248-9f29-3318fb34994f" providerId="ADAL" clId="{481F48F2-1A4B-454E-B85D-EE75204659B8}" dt="2025-06-18T18:46:53.931" v="11312" actId="20577"/>
          <ac:spMkLst>
            <pc:docMk/>
            <pc:sldMk cId="1024225440" sldId="308"/>
            <ac:spMk id="10" creationId="{0C87D6EB-7EDA-F8AA-8A47-C03FC844EF00}"/>
          </ac:spMkLst>
        </pc:spChg>
        <pc:spChg chg="mod">
          <ac:chgData name="Jennie Mitchell" userId="a70c2a12-612a-4248-9f29-3318fb34994f" providerId="ADAL" clId="{481F48F2-1A4B-454E-B85D-EE75204659B8}" dt="2025-06-17T14:26:41.998" v="6440" actId="14100"/>
          <ac:spMkLst>
            <pc:docMk/>
            <pc:sldMk cId="1024225440" sldId="308"/>
            <ac:spMk id="11" creationId="{4335A91F-38D7-3E3F-06E6-F0A498F57DB2}"/>
          </ac:spMkLst>
        </pc:spChg>
        <pc:grpChg chg="del">
          <ac:chgData name="Jennie Mitchell" userId="a70c2a12-612a-4248-9f29-3318fb34994f" providerId="ADAL" clId="{481F48F2-1A4B-454E-B85D-EE75204659B8}" dt="2025-06-17T14:24:17.544" v="6417" actId="478"/>
          <ac:grpSpMkLst>
            <pc:docMk/>
            <pc:sldMk cId="1024225440" sldId="308"/>
            <ac:grpSpMk id="12" creationId="{F6419FE8-B5C6-6CB0-9197-A63FFD76447F}"/>
          </ac:grpSpMkLst>
        </pc:grpChg>
        <pc:picChg chg="add mod">
          <ac:chgData name="Jennie Mitchell" userId="a70c2a12-612a-4248-9f29-3318fb34994f" providerId="ADAL" clId="{481F48F2-1A4B-454E-B85D-EE75204659B8}" dt="2025-06-17T14:24:54.432" v="6425" actId="1076"/>
          <ac:picMkLst>
            <pc:docMk/>
            <pc:sldMk cId="1024225440" sldId="308"/>
            <ac:picMk id="6" creationId="{E87A21AB-CDA8-5A07-0413-FD39FF9A2BEA}"/>
          </ac:picMkLst>
        </pc:picChg>
      </pc:sldChg>
      <pc:sldChg chg="addSp delSp modSp add mod">
        <pc:chgData name="Jennie Mitchell" userId="a70c2a12-612a-4248-9f29-3318fb34994f" providerId="ADAL" clId="{481F48F2-1A4B-454E-B85D-EE75204659B8}" dt="2025-06-18T18:47:06.738" v="11317" actId="14100"/>
        <pc:sldMkLst>
          <pc:docMk/>
          <pc:sldMk cId="2153665698" sldId="309"/>
        </pc:sldMkLst>
        <pc:spChg chg="mod">
          <ac:chgData name="Jennie Mitchell" userId="a70c2a12-612a-4248-9f29-3318fb34994f" providerId="ADAL" clId="{481F48F2-1A4B-454E-B85D-EE75204659B8}" dt="2025-06-17T14:33:03.203" v="6628" actId="1076"/>
          <ac:spMkLst>
            <pc:docMk/>
            <pc:sldMk cId="2153665698" sldId="309"/>
            <ac:spMk id="2" creationId="{AF206A2C-EE7E-AC74-291B-68817B8C2806}"/>
          </ac:spMkLst>
        </pc:spChg>
        <pc:spChg chg="mod">
          <ac:chgData name="Jennie Mitchell" userId="a70c2a12-612a-4248-9f29-3318fb34994f" providerId="ADAL" clId="{481F48F2-1A4B-454E-B85D-EE75204659B8}" dt="2025-06-17T14:28:16.212" v="6560" actId="14100"/>
          <ac:spMkLst>
            <pc:docMk/>
            <pc:sldMk cId="2153665698" sldId="309"/>
            <ac:spMk id="9" creationId="{5D172B98-D780-4EB8-58F5-3135FEF695DA}"/>
          </ac:spMkLst>
        </pc:spChg>
        <pc:spChg chg="mod">
          <ac:chgData name="Jennie Mitchell" userId="a70c2a12-612a-4248-9f29-3318fb34994f" providerId="ADAL" clId="{481F48F2-1A4B-454E-B85D-EE75204659B8}" dt="2025-06-18T18:47:06.738" v="11317" actId="14100"/>
          <ac:spMkLst>
            <pc:docMk/>
            <pc:sldMk cId="2153665698" sldId="309"/>
            <ac:spMk id="10" creationId="{D46B5183-947F-B243-C610-A9B68160A7E6}"/>
          </ac:spMkLst>
        </pc:spChg>
        <pc:spChg chg="mod">
          <ac:chgData name="Jennie Mitchell" userId="a70c2a12-612a-4248-9f29-3318fb34994f" providerId="ADAL" clId="{481F48F2-1A4B-454E-B85D-EE75204659B8}" dt="2025-06-17T14:34:42.769" v="6635" actId="1076"/>
          <ac:spMkLst>
            <pc:docMk/>
            <pc:sldMk cId="2153665698" sldId="309"/>
            <ac:spMk id="11" creationId="{5AC9CF1A-4ADF-65D0-13E8-51E9DF3ACEBB}"/>
          </ac:spMkLst>
        </pc:spChg>
        <pc:spChg chg="add mod">
          <ac:chgData name="Jennie Mitchell" userId="a70c2a12-612a-4248-9f29-3318fb34994f" providerId="ADAL" clId="{481F48F2-1A4B-454E-B85D-EE75204659B8}" dt="2025-06-17T14:34:49.326" v="6636" actId="14100"/>
          <ac:spMkLst>
            <pc:docMk/>
            <pc:sldMk cId="2153665698" sldId="309"/>
            <ac:spMk id="16" creationId="{EA7D4586-8AED-90FE-FD36-950FF1CE2969}"/>
          </ac:spMkLst>
        </pc:spChg>
        <pc:spChg chg="add del mod">
          <ac:chgData name="Jennie Mitchell" userId="a70c2a12-612a-4248-9f29-3318fb34994f" providerId="ADAL" clId="{481F48F2-1A4B-454E-B85D-EE75204659B8}" dt="2025-06-17T14:35:50.959" v="6653" actId="478"/>
          <ac:spMkLst>
            <pc:docMk/>
            <pc:sldMk cId="2153665698" sldId="309"/>
            <ac:spMk id="18" creationId="{B568FB98-4C5B-F50B-A555-FFAB56E16234}"/>
          </ac:spMkLst>
        </pc:spChg>
        <pc:picChg chg="del">
          <ac:chgData name="Jennie Mitchell" userId="a70c2a12-612a-4248-9f29-3318fb34994f" providerId="ADAL" clId="{481F48F2-1A4B-454E-B85D-EE75204659B8}" dt="2025-06-17T14:28:26.231" v="6561" actId="478"/>
          <ac:picMkLst>
            <pc:docMk/>
            <pc:sldMk cId="2153665698" sldId="309"/>
            <ac:picMk id="6" creationId="{5A929A73-30DE-79D7-F9FA-0D6F334DA285}"/>
          </ac:picMkLst>
        </pc:picChg>
        <pc:picChg chg="add del mod">
          <ac:chgData name="Jennie Mitchell" userId="a70c2a12-612a-4248-9f29-3318fb34994f" providerId="ADAL" clId="{481F48F2-1A4B-454E-B85D-EE75204659B8}" dt="2025-06-17T14:30:25.039" v="6590" actId="478"/>
          <ac:picMkLst>
            <pc:docMk/>
            <pc:sldMk cId="2153665698" sldId="309"/>
            <ac:picMk id="12" creationId="{842D3F72-0F5A-943D-69EA-1BC934A5803C}"/>
          </ac:picMkLst>
        </pc:picChg>
        <pc:picChg chg="add mod ord">
          <ac:chgData name="Jennie Mitchell" userId="a70c2a12-612a-4248-9f29-3318fb34994f" providerId="ADAL" clId="{481F48F2-1A4B-454E-B85D-EE75204659B8}" dt="2025-06-17T14:32:59.359" v="6627" actId="166"/>
          <ac:picMkLst>
            <pc:docMk/>
            <pc:sldMk cId="2153665698" sldId="309"/>
            <ac:picMk id="13" creationId="{1D925BE7-FA51-4623-BB40-A157A30B28EB}"/>
          </ac:picMkLst>
        </pc:picChg>
        <pc:picChg chg="add mod">
          <ac:chgData name="Jennie Mitchell" userId="a70c2a12-612a-4248-9f29-3318fb34994f" providerId="ADAL" clId="{481F48F2-1A4B-454E-B85D-EE75204659B8}" dt="2025-06-17T14:34:10.474" v="6632" actId="1076"/>
          <ac:picMkLst>
            <pc:docMk/>
            <pc:sldMk cId="2153665698" sldId="309"/>
            <ac:picMk id="15" creationId="{ACB8BCDE-C466-2E29-E001-612B59955F9D}"/>
          </ac:picMkLst>
        </pc:picChg>
      </pc:sldChg>
      <pc:sldChg chg="addSp delSp modSp add mod">
        <pc:chgData name="Jennie Mitchell" userId="a70c2a12-612a-4248-9f29-3318fb34994f" providerId="ADAL" clId="{481F48F2-1A4B-454E-B85D-EE75204659B8}" dt="2025-06-17T15:19:11.451" v="7836" actId="20577"/>
        <pc:sldMkLst>
          <pc:docMk/>
          <pc:sldMk cId="3800426028" sldId="310"/>
        </pc:sldMkLst>
        <pc:spChg chg="mod">
          <ac:chgData name="Jennie Mitchell" userId="a70c2a12-612a-4248-9f29-3318fb34994f" providerId="ADAL" clId="{481F48F2-1A4B-454E-B85D-EE75204659B8}" dt="2025-06-17T15:15:46.071" v="7749" actId="120"/>
          <ac:spMkLst>
            <pc:docMk/>
            <pc:sldMk cId="3800426028" sldId="310"/>
            <ac:spMk id="9" creationId="{EE076E98-08DB-068D-956B-FAECF8B3B31C}"/>
          </ac:spMkLst>
        </pc:spChg>
        <pc:spChg chg="del mod">
          <ac:chgData name="Jennie Mitchell" userId="a70c2a12-612a-4248-9f29-3318fb34994f" providerId="ADAL" clId="{481F48F2-1A4B-454E-B85D-EE75204659B8}" dt="2025-06-17T15:14:58.363" v="7713" actId="478"/>
          <ac:spMkLst>
            <pc:docMk/>
            <pc:sldMk cId="3800426028" sldId="310"/>
            <ac:spMk id="10" creationId="{92FF0B51-1FC9-452F-A7B3-05F1CA263686}"/>
          </ac:spMkLst>
        </pc:spChg>
        <pc:spChg chg="del">
          <ac:chgData name="Jennie Mitchell" userId="a70c2a12-612a-4248-9f29-3318fb34994f" providerId="ADAL" clId="{481F48F2-1A4B-454E-B85D-EE75204659B8}" dt="2025-06-17T15:16:23.648" v="7754" actId="478"/>
          <ac:spMkLst>
            <pc:docMk/>
            <pc:sldMk cId="3800426028" sldId="310"/>
            <ac:spMk id="15" creationId="{B65359C5-E0E2-250E-EEA2-D7D3ED8AF51D}"/>
          </ac:spMkLst>
        </pc:spChg>
        <pc:spChg chg="mod">
          <ac:chgData name="Jennie Mitchell" userId="a70c2a12-612a-4248-9f29-3318fb34994f" providerId="ADAL" clId="{481F48F2-1A4B-454E-B85D-EE75204659B8}" dt="2025-06-17T15:17:53.165" v="7825" actId="6549"/>
          <ac:spMkLst>
            <pc:docMk/>
            <pc:sldMk cId="3800426028" sldId="310"/>
            <ac:spMk id="17" creationId="{D6B4D63E-8687-0B84-C3B8-1EFE10F7EBD6}"/>
          </ac:spMkLst>
        </pc:spChg>
        <pc:spChg chg="mod">
          <ac:chgData name="Jennie Mitchell" userId="a70c2a12-612a-4248-9f29-3318fb34994f" providerId="ADAL" clId="{481F48F2-1A4B-454E-B85D-EE75204659B8}" dt="2025-06-17T15:16:31.234" v="7757" actId="20577"/>
          <ac:spMkLst>
            <pc:docMk/>
            <pc:sldMk cId="3800426028" sldId="310"/>
            <ac:spMk id="24" creationId="{AAAD349B-B027-A969-3FDF-0E535DE3447D}"/>
          </ac:spMkLst>
        </pc:spChg>
        <pc:spChg chg="add mod">
          <ac:chgData name="Jennie Mitchell" userId="a70c2a12-612a-4248-9f29-3318fb34994f" providerId="ADAL" clId="{481F48F2-1A4B-454E-B85D-EE75204659B8}" dt="2025-06-17T15:19:11.451" v="7836" actId="20577"/>
          <ac:spMkLst>
            <pc:docMk/>
            <pc:sldMk cId="3800426028" sldId="310"/>
            <ac:spMk id="25" creationId="{7DF4F48D-843D-C2C7-07D7-2835F0B6E405}"/>
          </ac:spMkLst>
        </pc:spChg>
        <pc:picChg chg="del">
          <ac:chgData name="Jennie Mitchell" userId="a70c2a12-612a-4248-9f29-3318fb34994f" providerId="ADAL" clId="{481F48F2-1A4B-454E-B85D-EE75204659B8}" dt="2025-06-17T15:14:58.363" v="7713" actId="478"/>
          <ac:picMkLst>
            <pc:docMk/>
            <pc:sldMk cId="3800426028" sldId="310"/>
            <ac:picMk id="2" creationId="{6A1A7223-4990-0464-D128-CBF00C3BACC8}"/>
          </ac:picMkLst>
        </pc:picChg>
        <pc:picChg chg="add mod">
          <ac:chgData name="Jennie Mitchell" userId="a70c2a12-612a-4248-9f29-3318fb34994f" providerId="ADAL" clId="{481F48F2-1A4B-454E-B85D-EE75204659B8}" dt="2025-06-17T15:15:09.645" v="7717" actId="14100"/>
          <ac:picMkLst>
            <pc:docMk/>
            <pc:sldMk cId="3800426028" sldId="310"/>
            <ac:picMk id="6" creationId="{6E791752-77AB-0234-D32A-AEBBE2EE112E}"/>
          </ac:picMkLst>
        </pc:picChg>
        <pc:picChg chg="add mod">
          <ac:chgData name="Jennie Mitchell" userId="a70c2a12-612a-4248-9f29-3318fb34994f" providerId="ADAL" clId="{481F48F2-1A4B-454E-B85D-EE75204659B8}" dt="2025-06-17T15:18:07.384" v="7827" actId="1076"/>
          <ac:picMkLst>
            <pc:docMk/>
            <pc:sldMk cId="3800426028" sldId="310"/>
            <ac:picMk id="12" creationId="{BB4562CC-5812-37DC-6270-BBEE01CDD53D}"/>
          </ac:picMkLst>
        </pc:picChg>
        <pc:picChg chg="add mod">
          <ac:chgData name="Jennie Mitchell" userId="a70c2a12-612a-4248-9f29-3318fb34994f" providerId="ADAL" clId="{481F48F2-1A4B-454E-B85D-EE75204659B8}" dt="2025-06-17T15:18:20.048" v="7829" actId="1076"/>
          <ac:picMkLst>
            <pc:docMk/>
            <pc:sldMk cId="3800426028" sldId="310"/>
            <ac:picMk id="14" creationId="{8BF14564-F036-F28E-A3FC-C95CCE64A514}"/>
          </ac:picMkLst>
        </pc:picChg>
        <pc:picChg chg="add mod">
          <ac:chgData name="Jennie Mitchell" userId="a70c2a12-612a-4248-9f29-3318fb34994f" providerId="ADAL" clId="{481F48F2-1A4B-454E-B85D-EE75204659B8}" dt="2025-06-17T15:18:31.242" v="7831" actId="1076"/>
          <ac:picMkLst>
            <pc:docMk/>
            <pc:sldMk cId="3800426028" sldId="310"/>
            <ac:picMk id="16" creationId="{EB145DBE-D28F-75D6-B67D-5A2D6532ACC1}"/>
          </ac:picMkLst>
        </pc:picChg>
        <pc:picChg chg="del">
          <ac:chgData name="Jennie Mitchell" userId="a70c2a12-612a-4248-9f29-3318fb34994f" providerId="ADAL" clId="{481F48F2-1A4B-454E-B85D-EE75204659B8}" dt="2025-06-17T15:17:47.596" v="7822" actId="478"/>
          <ac:picMkLst>
            <pc:docMk/>
            <pc:sldMk cId="3800426028" sldId="310"/>
            <ac:picMk id="19" creationId="{937B9025-ADCD-EED4-C0FB-A60874C8E57A}"/>
          </ac:picMkLst>
        </pc:picChg>
        <pc:picChg chg="del">
          <ac:chgData name="Jennie Mitchell" userId="a70c2a12-612a-4248-9f29-3318fb34994f" providerId="ADAL" clId="{481F48F2-1A4B-454E-B85D-EE75204659B8}" dt="2025-06-17T15:17:48.719" v="7823" actId="478"/>
          <ac:picMkLst>
            <pc:docMk/>
            <pc:sldMk cId="3800426028" sldId="310"/>
            <ac:picMk id="20" creationId="{9C523163-EB61-7287-92EA-6458797B7748}"/>
          </ac:picMkLst>
        </pc:picChg>
        <pc:picChg chg="add mod">
          <ac:chgData name="Jennie Mitchell" userId="a70c2a12-612a-4248-9f29-3318fb34994f" providerId="ADAL" clId="{481F48F2-1A4B-454E-B85D-EE75204659B8}" dt="2025-06-17T15:18:41.240" v="7833" actId="1076"/>
          <ac:picMkLst>
            <pc:docMk/>
            <pc:sldMk cId="3800426028" sldId="310"/>
            <ac:picMk id="21" creationId="{937A46B5-1070-9966-671A-2BF2B394E475}"/>
          </ac:picMkLst>
        </pc:picChg>
        <pc:picChg chg="mod">
          <ac:chgData name="Jennie Mitchell" userId="a70c2a12-612a-4248-9f29-3318fb34994f" providerId="ADAL" clId="{481F48F2-1A4B-454E-B85D-EE75204659B8}" dt="2025-06-17T15:17:38.478" v="7820" actId="1076"/>
          <ac:picMkLst>
            <pc:docMk/>
            <pc:sldMk cId="3800426028" sldId="310"/>
            <ac:picMk id="31" creationId="{29CAE0F8-8903-7920-23B6-06CF43DFCEA0}"/>
          </ac:picMkLst>
        </pc:picChg>
        <pc:picChg chg="del">
          <ac:chgData name="Jennie Mitchell" userId="a70c2a12-612a-4248-9f29-3318fb34994f" providerId="ADAL" clId="{481F48F2-1A4B-454E-B85D-EE75204659B8}" dt="2025-06-17T15:17:49.585" v="7824" actId="478"/>
          <ac:picMkLst>
            <pc:docMk/>
            <pc:sldMk cId="3800426028" sldId="310"/>
            <ac:picMk id="32" creationId="{21727304-7E7A-A6BF-9A1E-278F9FE1F2A9}"/>
          </ac:picMkLst>
        </pc:picChg>
        <pc:picChg chg="del">
          <ac:chgData name="Jennie Mitchell" userId="a70c2a12-612a-4248-9f29-3318fb34994f" providerId="ADAL" clId="{481F48F2-1A4B-454E-B85D-EE75204659B8}" dt="2025-06-17T15:16:25.076" v="7755" actId="478"/>
          <ac:picMkLst>
            <pc:docMk/>
            <pc:sldMk cId="3800426028" sldId="310"/>
            <ac:picMk id="5121" creationId="{F4DD675C-856E-5370-2381-45240FD0F856}"/>
          </ac:picMkLst>
        </pc:picChg>
      </pc:sldChg>
      <pc:sldChg chg="addSp delSp modSp add mod">
        <pc:chgData name="Jennie Mitchell" userId="a70c2a12-612a-4248-9f29-3318fb34994f" providerId="ADAL" clId="{481F48F2-1A4B-454E-B85D-EE75204659B8}" dt="2025-06-17T15:50:22.545" v="7980" actId="20577"/>
        <pc:sldMkLst>
          <pc:docMk/>
          <pc:sldMk cId="3374602041" sldId="311"/>
        </pc:sldMkLst>
        <pc:spChg chg="mod">
          <ac:chgData name="Jennie Mitchell" userId="a70c2a12-612a-4248-9f29-3318fb34994f" providerId="ADAL" clId="{481F48F2-1A4B-454E-B85D-EE75204659B8}" dt="2025-06-17T15:19:54.943" v="7870" actId="6549"/>
          <ac:spMkLst>
            <pc:docMk/>
            <pc:sldMk cId="3374602041" sldId="311"/>
            <ac:spMk id="9" creationId="{26150AA6-4C87-8E09-1008-10D45E1F46D9}"/>
          </ac:spMkLst>
        </pc:spChg>
        <pc:spChg chg="mod">
          <ac:chgData name="Jennie Mitchell" userId="a70c2a12-612a-4248-9f29-3318fb34994f" providerId="ADAL" clId="{481F48F2-1A4B-454E-B85D-EE75204659B8}" dt="2025-06-17T15:50:22.545" v="7980" actId="20577"/>
          <ac:spMkLst>
            <pc:docMk/>
            <pc:sldMk cId="3374602041" sldId="311"/>
            <ac:spMk id="17" creationId="{E6222FAE-E1DE-AC29-AED3-527BC61E19A6}"/>
          </ac:spMkLst>
        </pc:spChg>
        <pc:spChg chg="mod">
          <ac:chgData name="Jennie Mitchell" userId="a70c2a12-612a-4248-9f29-3318fb34994f" providerId="ADAL" clId="{481F48F2-1A4B-454E-B85D-EE75204659B8}" dt="2025-06-17T15:22:14.506" v="7963" actId="20577"/>
          <ac:spMkLst>
            <pc:docMk/>
            <pc:sldMk cId="3374602041" sldId="311"/>
            <ac:spMk id="24" creationId="{7A3CF232-EC40-DCA1-3079-C0822CA263CA}"/>
          </ac:spMkLst>
        </pc:spChg>
        <pc:spChg chg="mod">
          <ac:chgData name="Jennie Mitchell" userId="a70c2a12-612a-4248-9f29-3318fb34994f" providerId="ADAL" clId="{481F48F2-1A4B-454E-B85D-EE75204659B8}" dt="2025-06-17T15:19:35.089" v="7839" actId="20577"/>
          <ac:spMkLst>
            <pc:docMk/>
            <pc:sldMk cId="3374602041" sldId="311"/>
            <ac:spMk id="25" creationId="{C5CFFBDB-B090-212C-ED6D-0FF34A7A2496}"/>
          </ac:spMkLst>
        </pc:spChg>
        <pc:grpChg chg="mod">
          <ac:chgData name="Jennie Mitchell" userId="a70c2a12-612a-4248-9f29-3318fb34994f" providerId="ADAL" clId="{481F48F2-1A4B-454E-B85D-EE75204659B8}" dt="2025-06-17T15:20:21.289" v="7876" actId="14100"/>
          <ac:grpSpMkLst>
            <pc:docMk/>
            <pc:sldMk cId="3374602041" sldId="311"/>
            <ac:grpSpMk id="22" creationId="{BF32C269-7525-1CA6-33B6-4D0D8C765596}"/>
          </ac:grpSpMkLst>
        </pc:grpChg>
        <pc:picChg chg="add mod ord">
          <ac:chgData name="Jennie Mitchell" userId="a70c2a12-612a-4248-9f29-3318fb34994f" providerId="ADAL" clId="{481F48F2-1A4B-454E-B85D-EE75204659B8}" dt="2025-06-17T15:20:47.681" v="7883" actId="167"/>
          <ac:picMkLst>
            <pc:docMk/>
            <pc:sldMk cId="3374602041" sldId="311"/>
            <ac:picMk id="2" creationId="{749E49BA-F360-738E-9813-1AFEB8E753B4}"/>
          </ac:picMkLst>
        </pc:picChg>
        <pc:picChg chg="del">
          <ac:chgData name="Jennie Mitchell" userId="a70c2a12-612a-4248-9f29-3318fb34994f" providerId="ADAL" clId="{481F48F2-1A4B-454E-B85D-EE75204659B8}" dt="2025-06-17T15:20:04.753" v="7871" actId="478"/>
          <ac:picMkLst>
            <pc:docMk/>
            <pc:sldMk cId="3374602041" sldId="311"/>
            <ac:picMk id="6" creationId="{D49D8CAE-DDA4-0B28-D7B9-D173771CBF60}"/>
          </ac:picMkLst>
        </pc:picChg>
        <pc:picChg chg="add mod">
          <ac:chgData name="Jennie Mitchell" userId="a70c2a12-612a-4248-9f29-3318fb34994f" providerId="ADAL" clId="{481F48F2-1A4B-454E-B85D-EE75204659B8}" dt="2025-06-17T15:21:55.488" v="7930" actId="1076"/>
          <ac:picMkLst>
            <pc:docMk/>
            <pc:sldMk cId="3374602041" sldId="311"/>
            <ac:picMk id="10" creationId="{7B97735F-9474-F55C-C6BC-D32BE74B04A8}"/>
          </ac:picMkLst>
        </pc:picChg>
        <pc:picChg chg="mod">
          <ac:chgData name="Jennie Mitchell" userId="a70c2a12-612a-4248-9f29-3318fb34994f" providerId="ADAL" clId="{481F48F2-1A4B-454E-B85D-EE75204659B8}" dt="2025-06-17T15:20:32.180" v="7878" actId="1076"/>
          <ac:picMkLst>
            <pc:docMk/>
            <pc:sldMk cId="3374602041" sldId="311"/>
            <ac:picMk id="11" creationId="{0DB69CB0-1331-F60E-28CC-73EE65F6404F}"/>
          </ac:picMkLst>
        </pc:picChg>
        <pc:picChg chg="mod">
          <ac:chgData name="Jennie Mitchell" userId="a70c2a12-612a-4248-9f29-3318fb34994f" providerId="ADAL" clId="{481F48F2-1A4B-454E-B85D-EE75204659B8}" dt="2025-06-17T15:21:33.163" v="7927" actId="1076"/>
          <ac:picMkLst>
            <pc:docMk/>
            <pc:sldMk cId="3374602041" sldId="311"/>
            <ac:picMk id="14" creationId="{3F9FE7A0-8D04-CED1-E49F-30971DADDBD0}"/>
          </ac:picMkLst>
        </pc:picChg>
        <pc:picChg chg="mod">
          <ac:chgData name="Jennie Mitchell" userId="a70c2a12-612a-4248-9f29-3318fb34994f" providerId="ADAL" clId="{481F48F2-1A4B-454E-B85D-EE75204659B8}" dt="2025-06-17T15:21:35.907" v="7928" actId="1076"/>
          <ac:picMkLst>
            <pc:docMk/>
            <pc:sldMk cId="3374602041" sldId="311"/>
            <ac:picMk id="16" creationId="{E54A005C-BC15-E4E6-A4DD-C3D5D9D061A0}"/>
          </ac:picMkLst>
        </pc:picChg>
        <pc:picChg chg="mod">
          <ac:chgData name="Jennie Mitchell" userId="a70c2a12-612a-4248-9f29-3318fb34994f" providerId="ADAL" clId="{481F48F2-1A4B-454E-B85D-EE75204659B8}" dt="2025-06-17T15:20:35.394" v="7879" actId="1076"/>
          <ac:picMkLst>
            <pc:docMk/>
            <pc:sldMk cId="3374602041" sldId="311"/>
            <ac:picMk id="18" creationId="{1CAC4ED9-4710-AE22-246C-3C59F9271560}"/>
          </ac:picMkLst>
        </pc:picChg>
        <pc:picChg chg="mod">
          <ac:chgData name="Jennie Mitchell" userId="a70c2a12-612a-4248-9f29-3318fb34994f" providerId="ADAL" clId="{481F48F2-1A4B-454E-B85D-EE75204659B8}" dt="2025-06-17T15:20:38.246" v="7880" actId="1076"/>
          <ac:picMkLst>
            <pc:docMk/>
            <pc:sldMk cId="3374602041" sldId="311"/>
            <ac:picMk id="30" creationId="{D981C4CE-6023-A399-8019-E9305988D154}"/>
          </ac:picMkLst>
        </pc:picChg>
        <pc:picChg chg="mod">
          <ac:chgData name="Jennie Mitchell" userId="a70c2a12-612a-4248-9f29-3318fb34994f" providerId="ADAL" clId="{481F48F2-1A4B-454E-B85D-EE75204659B8}" dt="2025-06-17T15:20:40.845" v="7881" actId="1076"/>
          <ac:picMkLst>
            <pc:docMk/>
            <pc:sldMk cId="3374602041" sldId="311"/>
            <ac:picMk id="31" creationId="{4F712D0C-67C2-826D-A731-1CBC68AB0480}"/>
          </ac:picMkLst>
        </pc:picChg>
      </pc:sldChg>
      <pc:sldChg chg="addSp delSp modSp add mod">
        <pc:chgData name="Jennie Mitchell" userId="a70c2a12-612a-4248-9f29-3318fb34994f" providerId="ADAL" clId="{481F48F2-1A4B-454E-B85D-EE75204659B8}" dt="2025-06-17T15:57:51.334" v="8098" actId="1076"/>
        <pc:sldMkLst>
          <pc:docMk/>
          <pc:sldMk cId="1369664975" sldId="312"/>
        </pc:sldMkLst>
        <pc:spChg chg="mod">
          <ac:chgData name="Jennie Mitchell" userId="a70c2a12-612a-4248-9f29-3318fb34994f" providerId="ADAL" clId="{481F48F2-1A4B-454E-B85D-EE75204659B8}" dt="2025-06-17T15:51:03.557" v="8010" actId="20577"/>
          <ac:spMkLst>
            <pc:docMk/>
            <pc:sldMk cId="1369664975" sldId="312"/>
            <ac:spMk id="9" creationId="{647606BA-9BD7-0122-02B7-C8DF68569147}"/>
          </ac:spMkLst>
        </pc:spChg>
        <pc:spChg chg="mod">
          <ac:chgData name="Jennie Mitchell" userId="a70c2a12-612a-4248-9f29-3318fb34994f" providerId="ADAL" clId="{481F48F2-1A4B-454E-B85D-EE75204659B8}" dt="2025-06-17T15:55:17.765" v="8077" actId="20577"/>
          <ac:spMkLst>
            <pc:docMk/>
            <pc:sldMk cId="1369664975" sldId="312"/>
            <ac:spMk id="17" creationId="{A7EDAF46-7041-24BE-20BE-BE5F94886527}"/>
          </ac:spMkLst>
        </pc:spChg>
        <pc:spChg chg="mod">
          <ac:chgData name="Jennie Mitchell" userId="a70c2a12-612a-4248-9f29-3318fb34994f" providerId="ADAL" clId="{481F48F2-1A4B-454E-B85D-EE75204659B8}" dt="2025-06-17T15:51:09.677" v="8012" actId="20577"/>
          <ac:spMkLst>
            <pc:docMk/>
            <pc:sldMk cId="1369664975" sldId="312"/>
            <ac:spMk id="24" creationId="{408E11FB-E7E8-6588-89AE-6AD90C90B87E}"/>
          </ac:spMkLst>
        </pc:spChg>
        <pc:spChg chg="mod">
          <ac:chgData name="Jennie Mitchell" userId="a70c2a12-612a-4248-9f29-3318fb34994f" providerId="ADAL" clId="{481F48F2-1A4B-454E-B85D-EE75204659B8}" dt="2025-06-17T15:50:33.302" v="7983" actId="20577"/>
          <ac:spMkLst>
            <pc:docMk/>
            <pc:sldMk cId="1369664975" sldId="312"/>
            <ac:spMk id="25" creationId="{A0F2CE62-A6A6-1476-B1B3-8A0C1B6555BE}"/>
          </ac:spMkLst>
        </pc:spChg>
        <pc:spChg chg="mod">
          <ac:chgData name="Jennie Mitchell" userId="a70c2a12-612a-4248-9f29-3318fb34994f" providerId="ADAL" clId="{481F48F2-1A4B-454E-B85D-EE75204659B8}" dt="2025-06-17T15:56:32.028" v="8084" actId="120"/>
          <ac:spMkLst>
            <pc:docMk/>
            <pc:sldMk cId="1369664975" sldId="312"/>
            <ac:spMk id="35" creationId="{C7F57723-B0CF-E958-882E-9DF86B0B0D2C}"/>
          </ac:spMkLst>
        </pc:spChg>
        <pc:grpChg chg="mod">
          <ac:chgData name="Jennie Mitchell" userId="a70c2a12-612a-4248-9f29-3318fb34994f" providerId="ADAL" clId="{481F48F2-1A4B-454E-B85D-EE75204659B8}" dt="2025-06-17T15:51:41.374" v="8018" actId="14100"/>
          <ac:grpSpMkLst>
            <pc:docMk/>
            <pc:sldMk cId="1369664975" sldId="312"/>
            <ac:grpSpMk id="7" creationId="{DCFDA597-3371-BBFA-05CC-D76AA0C2930C}"/>
          </ac:grpSpMkLst>
        </pc:grpChg>
        <pc:grpChg chg="mod">
          <ac:chgData name="Jennie Mitchell" userId="a70c2a12-612a-4248-9f29-3318fb34994f" providerId="ADAL" clId="{481F48F2-1A4B-454E-B85D-EE75204659B8}" dt="2025-06-17T15:56:17.177" v="8083" actId="14100"/>
          <ac:grpSpMkLst>
            <pc:docMk/>
            <pc:sldMk cId="1369664975" sldId="312"/>
            <ac:grpSpMk id="33" creationId="{56AC79A0-BC06-1F36-0E1A-B86C5787E326}"/>
          </ac:grpSpMkLst>
        </pc:grpChg>
        <pc:picChg chg="del">
          <ac:chgData name="Jennie Mitchell" userId="a70c2a12-612a-4248-9f29-3318fb34994f" providerId="ADAL" clId="{481F48F2-1A4B-454E-B85D-EE75204659B8}" dt="2025-06-17T15:51:13.637" v="8013" actId="478"/>
          <ac:picMkLst>
            <pc:docMk/>
            <pc:sldMk cId="1369664975" sldId="312"/>
            <ac:picMk id="2" creationId="{39EA7FAE-6441-3BB4-3273-760FC0D72D8E}"/>
          </ac:picMkLst>
        </pc:picChg>
        <pc:picChg chg="add del mod ord">
          <ac:chgData name="Jennie Mitchell" userId="a70c2a12-612a-4248-9f29-3318fb34994f" providerId="ADAL" clId="{481F48F2-1A4B-454E-B85D-EE75204659B8}" dt="2025-06-17T15:57:06.004" v="8086" actId="478"/>
          <ac:picMkLst>
            <pc:docMk/>
            <pc:sldMk cId="1369664975" sldId="312"/>
            <ac:picMk id="6" creationId="{8B63EA58-E0A8-1B6A-A973-C9729ADE1A67}"/>
          </ac:picMkLst>
        </pc:picChg>
        <pc:picChg chg="mod">
          <ac:chgData name="Jennie Mitchell" userId="a70c2a12-612a-4248-9f29-3318fb34994f" providerId="ADAL" clId="{481F48F2-1A4B-454E-B85D-EE75204659B8}" dt="2025-06-17T15:52:21.350" v="8024" actId="1076"/>
          <ac:picMkLst>
            <pc:docMk/>
            <pc:sldMk cId="1369664975" sldId="312"/>
            <ac:picMk id="12" creationId="{B3A24F0B-3210-C2B6-41DA-81442B9EE4BA}"/>
          </ac:picMkLst>
        </pc:picChg>
        <pc:picChg chg="mod">
          <ac:chgData name="Jennie Mitchell" userId="a70c2a12-612a-4248-9f29-3318fb34994f" providerId="ADAL" clId="{481F48F2-1A4B-454E-B85D-EE75204659B8}" dt="2025-06-17T15:57:27.211" v="8092" actId="1076"/>
          <ac:picMkLst>
            <pc:docMk/>
            <pc:sldMk cId="1369664975" sldId="312"/>
            <ac:picMk id="14" creationId="{26A22A12-F934-F758-6A35-C085FD0B5196}"/>
          </ac:picMkLst>
        </pc:picChg>
        <pc:picChg chg="add mod">
          <ac:chgData name="Jennie Mitchell" userId="a70c2a12-612a-4248-9f29-3318fb34994f" providerId="ADAL" clId="{481F48F2-1A4B-454E-B85D-EE75204659B8}" dt="2025-06-17T15:57:51.334" v="8098" actId="1076"/>
          <ac:picMkLst>
            <pc:docMk/>
            <pc:sldMk cId="1369664975" sldId="312"/>
            <ac:picMk id="15" creationId="{2676484C-1E7A-C0CF-21F2-F92ECB43347D}"/>
          </ac:picMkLst>
        </pc:picChg>
        <pc:picChg chg="mod">
          <ac:chgData name="Jennie Mitchell" userId="a70c2a12-612a-4248-9f29-3318fb34994f" providerId="ADAL" clId="{481F48F2-1A4B-454E-B85D-EE75204659B8}" dt="2025-06-17T15:57:48.549" v="8097" actId="1076"/>
          <ac:picMkLst>
            <pc:docMk/>
            <pc:sldMk cId="1369664975" sldId="312"/>
            <ac:picMk id="16" creationId="{74BA3F0D-8115-CA71-8C21-4BAA34FCFF47}"/>
          </ac:picMkLst>
        </pc:picChg>
        <pc:picChg chg="add mod ord">
          <ac:chgData name="Jennie Mitchell" userId="a70c2a12-612a-4248-9f29-3318fb34994f" providerId="ADAL" clId="{481F48F2-1A4B-454E-B85D-EE75204659B8}" dt="2025-06-17T15:57:23.187" v="8091" actId="167"/>
          <ac:picMkLst>
            <pc:docMk/>
            <pc:sldMk cId="1369664975" sldId="312"/>
            <ac:picMk id="20" creationId="{E21438DE-4D62-163B-2DD3-DCD725ED823F}"/>
          </ac:picMkLst>
        </pc:picChg>
        <pc:picChg chg="mod">
          <ac:chgData name="Jennie Mitchell" userId="a70c2a12-612a-4248-9f29-3318fb34994f" providerId="ADAL" clId="{481F48F2-1A4B-454E-B85D-EE75204659B8}" dt="2025-06-17T15:57:47.017" v="8096" actId="1076"/>
          <ac:picMkLst>
            <pc:docMk/>
            <pc:sldMk cId="1369664975" sldId="312"/>
            <ac:picMk id="21" creationId="{279B3599-B7FC-BE52-F96F-52C4FE7C52DC}"/>
          </ac:picMkLst>
        </pc:picChg>
      </pc:sldChg>
      <pc:sldChg chg="addSp delSp modSp add mod">
        <pc:chgData name="Jennie Mitchell" userId="a70c2a12-612a-4248-9f29-3318fb34994f" providerId="ADAL" clId="{481F48F2-1A4B-454E-B85D-EE75204659B8}" dt="2025-06-17T16:06:52.797" v="8602" actId="20577"/>
        <pc:sldMkLst>
          <pc:docMk/>
          <pc:sldMk cId="3008447407" sldId="313"/>
        </pc:sldMkLst>
        <pc:spChg chg="mod">
          <ac:chgData name="Jennie Mitchell" userId="a70c2a12-612a-4248-9f29-3318fb34994f" providerId="ADAL" clId="{481F48F2-1A4B-454E-B85D-EE75204659B8}" dt="2025-06-17T15:59:07.937" v="8143" actId="14100"/>
          <ac:spMkLst>
            <pc:docMk/>
            <pc:sldMk cId="3008447407" sldId="313"/>
            <ac:spMk id="8" creationId="{15200D0E-EA39-3D0C-50B8-23A7CA427D94}"/>
          </ac:spMkLst>
        </pc:spChg>
        <pc:spChg chg="mod">
          <ac:chgData name="Jennie Mitchell" userId="a70c2a12-612a-4248-9f29-3318fb34994f" providerId="ADAL" clId="{481F48F2-1A4B-454E-B85D-EE75204659B8}" dt="2025-06-17T15:58:27.861" v="8133" actId="20577"/>
          <ac:spMkLst>
            <pc:docMk/>
            <pc:sldMk cId="3008447407" sldId="313"/>
            <ac:spMk id="9" creationId="{98292026-A8EA-B248-C511-E826F9F7C5F2}"/>
          </ac:spMkLst>
        </pc:spChg>
        <pc:spChg chg="mod">
          <ac:chgData name="Jennie Mitchell" userId="a70c2a12-612a-4248-9f29-3318fb34994f" providerId="ADAL" clId="{481F48F2-1A4B-454E-B85D-EE75204659B8}" dt="2025-06-17T16:03:19.168" v="8331" actId="20577"/>
          <ac:spMkLst>
            <pc:docMk/>
            <pc:sldMk cId="3008447407" sldId="313"/>
            <ac:spMk id="17" creationId="{128171C7-5DF3-DF8B-055C-9BEDB8AA5556}"/>
          </ac:spMkLst>
        </pc:spChg>
        <pc:spChg chg="mod">
          <ac:chgData name="Jennie Mitchell" userId="a70c2a12-612a-4248-9f29-3318fb34994f" providerId="ADAL" clId="{481F48F2-1A4B-454E-B85D-EE75204659B8}" dt="2025-06-17T15:58:11.310" v="8103" actId="20577"/>
          <ac:spMkLst>
            <pc:docMk/>
            <pc:sldMk cId="3008447407" sldId="313"/>
            <ac:spMk id="24" creationId="{D1F859CE-CFA7-1E5A-E6C5-5292FF8EBD29}"/>
          </ac:spMkLst>
        </pc:spChg>
        <pc:spChg chg="mod">
          <ac:chgData name="Jennie Mitchell" userId="a70c2a12-612a-4248-9f29-3318fb34994f" providerId="ADAL" clId="{481F48F2-1A4B-454E-B85D-EE75204659B8}" dt="2025-06-17T15:58:06.929" v="8101" actId="20577"/>
          <ac:spMkLst>
            <pc:docMk/>
            <pc:sldMk cId="3008447407" sldId="313"/>
            <ac:spMk id="25" creationId="{1D63F2B3-687F-8E48-BC89-81ABE2E8B2A3}"/>
          </ac:spMkLst>
        </pc:spChg>
        <pc:spChg chg="mod">
          <ac:chgData name="Jennie Mitchell" userId="a70c2a12-612a-4248-9f29-3318fb34994f" providerId="ADAL" clId="{481F48F2-1A4B-454E-B85D-EE75204659B8}" dt="2025-06-17T16:05:40.860" v="8424" actId="20577"/>
          <ac:spMkLst>
            <pc:docMk/>
            <pc:sldMk cId="3008447407" sldId="313"/>
            <ac:spMk id="34" creationId="{D6AD3AEE-3A66-64F7-C7CA-803EBB606C90}"/>
          </ac:spMkLst>
        </pc:spChg>
        <pc:spChg chg="mod">
          <ac:chgData name="Jennie Mitchell" userId="a70c2a12-612a-4248-9f29-3318fb34994f" providerId="ADAL" clId="{481F48F2-1A4B-454E-B85D-EE75204659B8}" dt="2025-06-17T16:06:52.797" v="8602" actId="20577"/>
          <ac:spMkLst>
            <pc:docMk/>
            <pc:sldMk cId="3008447407" sldId="313"/>
            <ac:spMk id="35" creationId="{F7A16295-4795-85C2-32B2-CB9EC351EF17}"/>
          </ac:spMkLst>
        </pc:spChg>
        <pc:grpChg chg="mod">
          <ac:chgData name="Jennie Mitchell" userId="a70c2a12-612a-4248-9f29-3318fb34994f" providerId="ADAL" clId="{481F48F2-1A4B-454E-B85D-EE75204659B8}" dt="2025-06-17T15:59:03.072" v="8142" actId="14100"/>
          <ac:grpSpMkLst>
            <pc:docMk/>
            <pc:sldMk cId="3008447407" sldId="313"/>
            <ac:grpSpMk id="22" creationId="{C057C7E0-9AC0-4993-38DD-704A041D0220}"/>
          </ac:grpSpMkLst>
        </pc:grpChg>
        <pc:grpChg chg="mod">
          <ac:chgData name="Jennie Mitchell" userId="a70c2a12-612a-4248-9f29-3318fb34994f" providerId="ADAL" clId="{481F48F2-1A4B-454E-B85D-EE75204659B8}" dt="2025-06-17T16:02:47.759" v="8289" actId="14100"/>
          <ac:grpSpMkLst>
            <pc:docMk/>
            <pc:sldMk cId="3008447407" sldId="313"/>
            <ac:grpSpMk id="33" creationId="{0BA25D91-6840-294F-AB84-B2FF7DC4B73F}"/>
          </ac:grpSpMkLst>
        </pc:grpChg>
        <pc:picChg chg="add mod ord">
          <ac:chgData name="Jennie Mitchell" userId="a70c2a12-612a-4248-9f29-3318fb34994f" providerId="ADAL" clId="{481F48F2-1A4B-454E-B85D-EE75204659B8}" dt="2025-06-17T15:59:38.003" v="8151" actId="167"/>
          <ac:picMkLst>
            <pc:docMk/>
            <pc:sldMk cId="3008447407" sldId="313"/>
            <ac:picMk id="2" creationId="{3131D3E3-3805-E091-630D-9370E0D73E33}"/>
          </ac:picMkLst>
        </pc:picChg>
        <pc:picChg chg="add mod">
          <ac:chgData name="Jennie Mitchell" userId="a70c2a12-612a-4248-9f29-3318fb34994f" providerId="ADAL" clId="{481F48F2-1A4B-454E-B85D-EE75204659B8}" dt="2025-06-17T16:04:18.774" v="8343" actId="1037"/>
          <ac:picMkLst>
            <pc:docMk/>
            <pc:sldMk cId="3008447407" sldId="313"/>
            <ac:picMk id="6" creationId="{3451FC2F-041A-3FF7-DB21-A78B15D2F612}"/>
          </ac:picMkLst>
        </pc:picChg>
        <pc:picChg chg="mod">
          <ac:chgData name="Jennie Mitchell" userId="a70c2a12-612a-4248-9f29-3318fb34994f" providerId="ADAL" clId="{481F48F2-1A4B-454E-B85D-EE75204659B8}" dt="2025-06-17T16:03:23.588" v="8332" actId="1076"/>
          <ac:picMkLst>
            <pc:docMk/>
            <pc:sldMk cId="3008447407" sldId="313"/>
            <ac:picMk id="10" creationId="{028C743A-A06E-1D3A-00DE-BB915524B9F9}"/>
          </ac:picMkLst>
        </pc:picChg>
        <pc:picChg chg="mod">
          <ac:chgData name="Jennie Mitchell" userId="a70c2a12-612a-4248-9f29-3318fb34994f" providerId="ADAL" clId="{481F48F2-1A4B-454E-B85D-EE75204659B8}" dt="2025-06-17T16:04:07.469" v="8341" actId="1038"/>
          <ac:picMkLst>
            <pc:docMk/>
            <pc:sldMk cId="3008447407" sldId="313"/>
            <ac:picMk id="11" creationId="{4E696097-9FF8-66C6-FD17-1481AFE926FA}"/>
          </ac:picMkLst>
        </pc:picChg>
        <pc:picChg chg="mod">
          <ac:chgData name="Jennie Mitchell" userId="a70c2a12-612a-4248-9f29-3318fb34994f" providerId="ADAL" clId="{481F48F2-1A4B-454E-B85D-EE75204659B8}" dt="2025-06-17T15:59:41.944" v="8152" actId="1076"/>
          <ac:picMkLst>
            <pc:docMk/>
            <pc:sldMk cId="3008447407" sldId="313"/>
            <ac:picMk id="12" creationId="{3492ACD3-C1F4-122B-B7CF-87C07180E58A}"/>
          </ac:picMkLst>
        </pc:picChg>
        <pc:picChg chg="mod">
          <ac:chgData name="Jennie Mitchell" userId="a70c2a12-612a-4248-9f29-3318fb34994f" providerId="ADAL" clId="{481F48F2-1A4B-454E-B85D-EE75204659B8}" dt="2025-06-17T15:59:45.747" v="8153" actId="1076"/>
          <ac:picMkLst>
            <pc:docMk/>
            <pc:sldMk cId="3008447407" sldId="313"/>
            <ac:picMk id="14" creationId="{7D3B6D04-E250-6C51-59B6-524397120487}"/>
          </ac:picMkLst>
        </pc:picChg>
        <pc:picChg chg="mod">
          <ac:chgData name="Jennie Mitchell" userId="a70c2a12-612a-4248-9f29-3318fb34994f" providerId="ADAL" clId="{481F48F2-1A4B-454E-B85D-EE75204659B8}" dt="2025-06-17T15:59:57.339" v="8156" actId="1076"/>
          <ac:picMkLst>
            <pc:docMk/>
            <pc:sldMk cId="3008447407" sldId="313"/>
            <ac:picMk id="15" creationId="{51C6612E-E24F-E260-7526-175B7D1D2BEB}"/>
          </ac:picMkLst>
        </pc:picChg>
        <pc:picChg chg="mod">
          <ac:chgData name="Jennie Mitchell" userId="a70c2a12-612a-4248-9f29-3318fb34994f" providerId="ADAL" clId="{481F48F2-1A4B-454E-B85D-EE75204659B8}" dt="2025-06-17T15:59:49.100" v="8154" actId="1076"/>
          <ac:picMkLst>
            <pc:docMk/>
            <pc:sldMk cId="3008447407" sldId="313"/>
            <ac:picMk id="16" creationId="{D492C1AE-5883-768B-F450-1763840C6A8B}"/>
          </ac:picMkLst>
        </pc:picChg>
        <pc:picChg chg="mod">
          <ac:chgData name="Jennie Mitchell" userId="a70c2a12-612a-4248-9f29-3318fb34994f" providerId="ADAL" clId="{481F48F2-1A4B-454E-B85D-EE75204659B8}" dt="2025-06-17T16:04:04.363" v="8340" actId="1038"/>
          <ac:picMkLst>
            <pc:docMk/>
            <pc:sldMk cId="3008447407" sldId="313"/>
            <ac:picMk id="18" creationId="{DE50171B-27E1-D1F1-10FA-0061935512A9}"/>
          </ac:picMkLst>
        </pc:picChg>
        <pc:picChg chg="add mod">
          <ac:chgData name="Jennie Mitchell" userId="a70c2a12-612a-4248-9f29-3318fb34994f" providerId="ADAL" clId="{481F48F2-1A4B-454E-B85D-EE75204659B8}" dt="2025-06-17T16:04:12.094" v="8342" actId="1037"/>
          <ac:picMkLst>
            <pc:docMk/>
            <pc:sldMk cId="3008447407" sldId="313"/>
            <ac:picMk id="19" creationId="{0AD7A898-D677-34A9-1853-2ADC76533C77}"/>
          </ac:picMkLst>
        </pc:picChg>
        <pc:picChg chg="del">
          <ac:chgData name="Jennie Mitchell" userId="a70c2a12-612a-4248-9f29-3318fb34994f" providerId="ADAL" clId="{481F48F2-1A4B-454E-B85D-EE75204659B8}" dt="2025-06-17T15:58:42.661" v="8134" actId="478"/>
          <ac:picMkLst>
            <pc:docMk/>
            <pc:sldMk cId="3008447407" sldId="313"/>
            <ac:picMk id="20" creationId="{5BF68349-3144-1230-9FF5-53CA20C594F7}"/>
          </ac:picMkLst>
        </pc:picChg>
        <pc:picChg chg="mod">
          <ac:chgData name="Jennie Mitchell" userId="a70c2a12-612a-4248-9f29-3318fb34994f" providerId="ADAL" clId="{481F48F2-1A4B-454E-B85D-EE75204659B8}" dt="2025-06-17T15:59:53.095" v="8155" actId="1076"/>
          <ac:picMkLst>
            <pc:docMk/>
            <pc:sldMk cId="3008447407" sldId="313"/>
            <ac:picMk id="21" creationId="{0EE02F72-C0CD-50B0-A564-EDCD20269901}"/>
          </ac:picMkLst>
        </pc:picChg>
        <pc:picChg chg="add mod">
          <ac:chgData name="Jennie Mitchell" userId="a70c2a12-612a-4248-9f29-3318fb34994f" providerId="ADAL" clId="{481F48F2-1A4B-454E-B85D-EE75204659B8}" dt="2025-06-17T16:02:09.775" v="8284" actId="1076"/>
          <ac:picMkLst>
            <pc:docMk/>
            <pc:sldMk cId="3008447407" sldId="313"/>
            <ac:picMk id="26" creationId="{FE7F1690-095D-264A-9306-892ABDFBB205}"/>
          </ac:picMkLst>
        </pc:picChg>
        <pc:picChg chg="add mod">
          <ac:chgData name="Jennie Mitchell" userId="a70c2a12-612a-4248-9f29-3318fb34994f" providerId="ADAL" clId="{481F48F2-1A4B-454E-B85D-EE75204659B8}" dt="2025-06-17T16:03:01.462" v="8292" actId="1076"/>
          <ac:picMkLst>
            <pc:docMk/>
            <pc:sldMk cId="3008447407" sldId="313"/>
            <ac:picMk id="27" creationId="{180FFA73-EBBF-2EEE-EAA9-59B20AF0C08F}"/>
          </ac:picMkLst>
        </pc:picChg>
        <pc:picChg chg="mod">
          <ac:chgData name="Jennie Mitchell" userId="a70c2a12-612a-4248-9f29-3318fb34994f" providerId="ADAL" clId="{481F48F2-1A4B-454E-B85D-EE75204659B8}" dt="2025-06-17T16:03:34.039" v="8334" actId="1038"/>
          <ac:picMkLst>
            <pc:docMk/>
            <pc:sldMk cId="3008447407" sldId="313"/>
            <ac:picMk id="30" creationId="{866E1702-D501-7C9F-F110-894F68411937}"/>
          </ac:picMkLst>
        </pc:picChg>
        <pc:picChg chg="mod">
          <ac:chgData name="Jennie Mitchell" userId="a70c2a12-612a-4248-9f29-3318fb34994f" providerId="ADAL" clId="{481F48F2-1A4B-454E-B85D-EE75204659B8}" dt="2025-06-17T16:04:00.109" v="8339" actId="1038"/>
          <ac:picMkLst>
            <pc:docMk/>
            <pc:sldMk cId="3008447407" sldId="313"/>
            <ac:picMk id="31" creationId="{837E638D-F95B-2FFD-B921-71ECCB34CD82}"/>
          </ac:picMkLst>
        </pc:picChg>
      </pc:sldChg>
      <pc:sldChg chg="addSp delSp modSp add mod">
        <pc:chgData name="Jennie Mitchell" userId="a70c2a12-612a-4248-9f29-3318fb34994f" providerId="ADAL" clId="{481F48F2-1A4B-454E-B85D-EE75204659B8}" dt="2025-06-17T17:57:03.680" v="9819" actId="20577"/>
        <pc:sldMkLst>
          <pc:docMk/>
          <pc:sldMk cId="1246129748" sldId="314"/>
        </pc:sldMkLst>
        <pc:spChg chg="mod">
          <ac:chgData name="Jennie Mitchell" userId="a70c2a12-612a-4248-9f29-3318fb34994f" providerId="ADAL" clId="{481F48F2-1A4B-454E-B85D-EE75204659B8}" dt="2025-06-17T17:56:40.488" v="9779" actId="1076"/>
          <ac:spMkLst>
            <pc:docMk/>
            <pc:sldMk cId="1246129748" sldId="314"/>
            <ac:spMk id="6" creationId="{220FA566-8279-FA46-CDD1-6FF6F896CF96}"/>
          </ac:spMkLst>
        </pc:spChg>
        <pc:spChg chg="mod">
          <ac:chgData name="Jennie Mitchell" userId="a70c2a12-612a-4248-9f29-3318fb34994f" providerId="ADAL" clId="{481F48F2-1A4B-454E-B85D-EE75204659B8}" dt="2025-06-17T17:52:59.494" v="9672" actId="20577"/>
          <ac:spMkLst>
            <pc:docMk/>
            <pc:sldMk cId="1246129748" sldId="314"/>
            <ac:spMk id="10" creationId="{10617743-33A8-6ACF-D52B-A90141AD295B}"/>
          </ac:spMkLst>
        </pc:spChg>
        <pc:spChg chg="mod">
          <ac:chgData name="Jennie Mitchell" userId="a70c2a12-612a-4248-9f29-3318fb34994f" providerId="ADAL" clId="{481F48F2-1A4B-454E-B85D-EE75204659B8}" dt="2025-06-17T17:53:42.722" v="9677"/>
          <ac:spMkLst>
            <pc:docMk/>
            <pc:sldMk cId="1246129748" sldId="314"/>
            <ac:spMk id="11" creationId="{73234803-851E-18C8-992B-E1294C6E476A}"/>
          </ac:spMkLst>
        </pc:spChg>
        <pc:spChg chg="mod">
          <ac:chgData name="Jennie Mitchell" userId="a70c2a12-612a-4248-9f29-3318fb34994f" providerId="ADAL" clId="{481F48F2-1A4B-454E-B85D-EE75204659B8}" dt="2025-06-17T17:54:12.648" v="9710" actId="20577"/>
          <ac:spMkLst>
            <pc:docMk/>
            <pc:sldMk cId="1246129748" sldId="314"/>
            <ac:spMk id="12" creationId="{083D995D-9AE5-0A42-AD08-F6F7F522610E}"/>
          </ac:spMkLst>
        </pc:spChg>
        <pc:spChg chg="add mod">
          <ac:chgData name="Jennie Mitchell" userId="a70c2a12-612a-4248-9f29-3318fb34994f" providerId="ADAL" clId="{481F48F2-1A4B-454E-B85D-EE75204659B8}" dt="2025-06-17T17:57:03.680" v="9819" actId="20577"/>
          <ac:spMkLst>
            <pc:docMk/>
            <pc:sldMk cId="1246129748" sldId="314"/>
            <ac:spMk id="13" creationId="{ACCF0E23-0F17-0BBD-5F39-7E37BA91F72E}"/>
          </ac:spMkLst>
        </pc:spChg>
        <pc:spChg chg="mod">
          <ac:chgData name="Jennie Mitchell" userId="a70c2a12-612a-4248-9f29-3318fb34994f" providerId="ADAL" clId="{481F48F2-1A4B-454E-B85D-EE75204659B8}" dt="2025-06-17T17:56:51.304" v="9783" actId="20577"/>
          <ac:spMkLst>
            <pc:docMk/>
            <pc:sldMk cId="1246129748" sldId="314"/>
            <ac:spMk id="24" creationId="{3531CD44-1981-D70D-1257-0B306A4398C4}"/>
          </ac:spMkLst>
        </pc:spChg>
        <pc:grpChg chg="add mod">
          <ac:chgData name="Jennie Mitchell" userId="a70c2a12-612a-4248-9f29-3318fb34994f" providerId="ADAL" clId="{481F48F2-1A4B-454E-B85D-EE75204659B8}" dt="2025-06-17T17:53:56.840" v="9680" actId="1076"/>
          <ac:grpSpMkLst>
            <pc:docMk/>
            <pc:sldMk cId="1246129748" sldId="314"/>
            <ac:grpSpMk id="8" creationId="{174BD0D4-68EF-5520-DFB7-CC8437E0FC58}"/>
          </ac:grpSpMkLst>
        </pc:grpChg>
        <pc:grpChg chg="mod">
          <ac:chgData name="Jennie Mitchell" userId="a70c2a12-612a-4248-9f29-3318fb34994f" providerId="ADAL" clId="{481F48F2-1A4B-454E-B85D-EE75204659B8}" dt="2025-06-17T17:54:48.952" v="9734" actId="14100"/>
          <ac:grpSpMkLst>
            <pc:docMk/>
            <pc:sldMk cId="1246129748" sldId="314"/>
            <ac:grpSpMk id="22" creationId="{D90EA4E6-5285-A49F-F63B-44818C120CA4}"/>
          </ac:grpSpMkLst>
        </pc:grpChg>
        <pc:picChg chg="del">
          <ac:chgData name="Jennie Mitchell" userId="a70c2a12-612a-4248-9f29-3318fb34994f" providerId="ADAL" clId="{481F48F2-1A4B-454E-B85D-EE75204659B8}" dt="2025-06-17T16:37:37.979" v="9638" actId="478"/>
          <ac:picMkLst>
            <pc:docMk/>
            <pc:sldMk cId="1246129748" sldId="314"/>
            <ac:picMk id="2" creationId="{49121249-773F-EEAF-3FB4-C41093DBE6FF}"/>
          </ac:picMkLst>
        </pc:picChg>
        <pc:picChg chg="add mod">
          <ac:chgData name="Jennie Mitchell" userId="a70c2a12-612a-4248-9f29-3318fb34994f" providerId="ADAL" clId="{481F48F2-1A4B-454E-B85D-EE75204659B8}" dt="2025-06-17T17:54:43.752" v="9732" actId="14100"/>
          <ac:picMkLst>
            <pc:docMk/>
            <pc:sldMk cId="1246129748" sldId="314"/>
            <ac:picMk id="7" creationId="{D37BA88D-0639-D8B1-F7C6-9A2566729642}"/>
          </ac:picMkLst>
        </pc:picChg>
        <pc:picChg chg="mod">
          <ac:chgData name="Jennie Mitchell" userId="a70c2a12-612a-4248-9f29-3318fb34994f" providerId="ADAL" clId="{481F48F2-1A4B-454E-B85D-EE75204659B8}" dt="2025-06-17T17:54:58.720" v="9736" actId="14100"/>
          <ac:picMkLst>
            <pc:docMk/>
            <pc:sldMk cId="1246129748" sldId="314"/>
            <ac:picMk id="9" creationId="{3E65F3F2-85D7-EAFA-65FA-7C46A9C5B49E}"/>
          </ac:picMkLst>
        </pc:picChg>
      </pc:sldChg>
      <pc:sldChg chg="addSp delSp modSp add mod">
        <pc:chgData name="Jennie Mitchell" userId="a70c2a12-612a-4248-9f29-3318fb34994f" providerId="ADAL" clId="{481F48F2-1A4B-454E-B85D-EE75204659B8}" dt="2025-06-17T18:11:26.416" v="10388" actId="20577"/>
        <pc:sldMkLst>
          <pc:docMk/>
          <pc:sldMk cId="3377626328" sldId="315"/>
        </pc:sldMkLst>
        <pc:spChg chg="mod">
          <ac:chgData name="Jennie Mitchell" userId="a70c2a12-612a-4248-9f29-3318fb34994f" providerId="ADAL" clId="{481F48F2-1A4B-454E-B85D-EE75204659B8}" dt="2025-06-17T18:11:26.416" v="10388" actId="20577"/>
          <ac:spMkLst>
            <pc:docMk/>
            <pc:sldMk cId="3377626328" sldId="315"/>
            <ac:spMk id="8" creationId="{73242F6E-777E-AA9C-7FB6-086974A8ECE6}"/>
          </ac:spMkLst>
        </pc:spChg>
        <pc:spChg chg="mod">
          <ac:chgData name="Jennie Mitchell" userId="a70c2a12-612a-4248-9f29-3318fb34994f" providerId="ADAL" clId="{481F48F2-1A4B-454E-B85D-EE75204659B8}" dt="2025-06-17T18:07:14.645" v="10086" actId="20577"/>
          <ac:spMkLst>
            <pc:docMk/>
            <pc:sldMk cId="3377626328" sldId="315"/>
            <ac:spMk id="10" creationId="{CA12A9D8-0244-EC9C-EB28-3438C7F7B1AE}"/>
          </ac:spMkLst>
        </pc:spChg>
        <pc:spChg chg="mod">
          <ac:chgData name="Jennie Mitchell" userId="a70c2a12-612a-4248-9f29-3318fb34994f" providerId="ADAL" clId="{481F48F2-1A4B-454E-B85D-EE75204659B8}" dt="2025-06-17T18:08:44.718" v="10169" actId="20577"/>
          <ac:spMkLst>
            <pc:docMk/>
            <pc:sldMk cId="3377626328" sldId="315"/>
            <ac:spMk id="17" creationId="{4301AA9D-887C-6693-6870-DA4FFE179110}"/>
          </ac:spMkLst>
        </pc:spChg>
        <pc:grpChg chg="del">
          <ac:chgData name="Jennie Mitchell" userId="a70c2a12-612a-4248-9f29-3318fb34994f" providerId="ADAL" clId="{481F48F2-1A4B-454E-B85D-EE75204659B8}" dt="2025-06-17T18:07:41.794" v="10091" actId="478"/>
          <ac:grpSpMkLst>
            <pc:docMk/>
            <pc:sldMk cId="3377626328" sldId="315"/>
            <ac:grpSpMk id="11" creationId="{8BD55900-7269-C8DB-F355-D1FA1EA100CF}"/>
          </ac:grpSpMkLst>
        </pc:grpChg>
        <pc:picChg chg="add mod">
          <ac:chgData name="Jennie Mitchell" userId="a70c2a12-612a-4248-9f29-3318fb34994f" providerId="ADAL" clId="{481F48F2-1A4B-454E-B85D-EE75204659B8}" dt="2025-06-17T18:07:47.605" v="10093" actId="1076"/>
          <ac:picMkLst>
            <pc:docMk/>
            <pc:sldMk cId="3377626328" sldId="315"/>
            <ac:picMk id="6" creationId="{7B07A69C-1BDE-A270-6B13-86528A9F70A2}"/>
          </ac:picMkLst>
        </pc:picChg>
        <pc:picChg chg="del">
          <ac:chgData name="Jennie Mitchell" userId="a70c2a12-612a-4248-9f29-3318fb34994f" providerId="ADAL" clId="{481F48F2-1A4B-454E-B85D-EE75204659B8}" dt="2025-06-17T18:07:23.118" v="10087" actId="478"/>
          <ac:picMkLst>
            <pc:docMk/>
            <pc:sldMk cId="3377626328" sldId="315"/>
            <ac:picMk id="7" creationId="{915E3594-9A8A-ADCB-29E8-9E0EC5C3927C}"/>
          </ac:picMkLst>
        </pc:picChg>
      </pc:sldChg>
      <pc:sldChg chg="addSp delSp modSp add mod">
        <pc:chgData name="Jennie Mitchell" userId="a70c2a12-612a-4248-9f29-3318fb34994f" providerId="ADAL" clId="{481F48F2-1A4B-454E-B85D-EE75204659B8}" dt="2025-06-17T18:14:58.638" v="10490" actId="20577"/>
        <pc:sldMkLst>
          <pc:docMk/>
          <pc:sldMk cId="3094122688" sldId="316"/>
        </pc:sldMkLst>
        <pc:spChg chg="mod">
          <ac:chgData name="Jennie Mitchell" userId="a70c2a12-612a-4248-9f29-3318fb34994f" providerId="ADAL" clId="{481F48F2-1A4B-454E-B85D-EE75204659B8}" dt="2025-06-17T18:14:41.944" v="10472" actId="6549"/>
          <ac:spMkLst>
            <pc:docMk/>
            <pc:sldMk cId="3094122688" sldId="316"/>
            <ac:spMk id="8" creationId="{783A012A-004A-2150-B5C0-AD9B4986ECF3}"/>
          </ac:spMkLst>
        </pc:spChg>
        <pc:spChg chg="mod">
          <ac:chgData name="Jennie Mitchell" userId="a70c2a12-612a-4248-9f29-3318fb34994f" providerId="ADAL" clId="{481F48F2-1A4B-454E-B85D-EE75204659B8}" dt="2025-06-17T18:13:00.853" v="10402" actId="20577"/>
          <ac:spMkLst>
            <pc:docMk/>
            <pc:sldMk cId="3094122688" sldId="316"/>
            <ac:spMk id="10" creationId="{5CF71C00-48C6-521D-0A4D-32138BBE81E9}"/>
          </ac:spMkLst>
        </pc:spChg>
        <pc:spChg chg="mod">
          <ac:chgData name="Jennie Mitchell" userId="a70c2a12-612a-4248-9f29-3318fb34994f" providerId="ADAL" clId="{481F48F2-1A4B-454E-B85D-EE75204659B8}" dt="2025-06-17T18:14:58.638" v="10490" actId="20577"/>
          <ac:spMkLst>
            <pc:docMk/>
            <pc:sldMk cId="3094122688" sldId="316"/>
            <ac:spMk id="17" creationId="{53BC8436-B5E4-EEC5-4540-4410EDCCA9A7}"/>
          </ac:spMkLst>
        </pc:spChg>
        <pc:grpChg chg="mod">
          <ac:chgData name="Jennie Mitchell" userId="a70c2a12-612a-4248-9f29-3318fb34994f" providerId="ADAL" clId="{481F48F2-1A4B-454E-B85D-EE75204659B8}" dt="2025-06-17T18:14:52.982" v="10473" actId="14100"/>
          <ac:grpSpMkLst>
            <pc:docMk/>
            <pc:sldMk cId="3094122688" sldId="316"/>
            <ac:grpSpMk id="15" creationId="{A1A50B62-70DC-E532-D2F9-D62A3BB004EB}"/>
          </ac:grpSpMkLst>
        </pc:grpChg>
        <pc:picChg chg="del">
          <ac:chgData name="Jennie Mitchell" userId="a70c2a12-612a-4248-9f29-3318fb34994f" providerId="ADAL" clId="{481F48F2-1A4B-454E-B85D-EE75204659B8}" dt="2025-06-17T18:13:03.479" v="10403" actId="478"/>
          <ac:picMkLst>
            <pc:docMk/>
            <pc:sldMk cId="3094122688" sldId="316"/>
            <ac:picMk id="6" creationId="{A2F4127D-889A-D7BC-B04A-780116542B90}"/>
          </ac:picMkLst>
        </pc:picChg>
        <pc:picChg chg="add mod">
          <ac:chgData name="Jennie Mitchell" userId="a70c2a12-612a-4248-9f29-3318fb34994f" providerId="ADAL" clId="{481F48F2-1A4B-454E-B85D-EE75204659B8}" dt="2025-06-17T18:13:18.063" v="10407" actId="1076"/>
          <ac:picMkLst>
            <pc:docMk/>
            <pc:sldMk cId="3094122688" sldId="316"/>
            <ac:picMk id="7" creationId="{F1A4FD7E-5405-F6F8-C0A7-65F494CC8EA7}"/>
          </ac:picMkLst>
        </pc:picChg>
      </pc:sldChg>
      <pc:sldChg chg="addSp delSp modSp add mod ord modNotesTx">
        <pc:chgData name="Jennie Mitchell" userId="a70c2a12-612a-4248-9f29-3318fb34994f" providerId="ADAL" clId="{481F48F2-1A4B-454E-B85D-EE75204659B8}" dt="2025-06-17T18:19:10.523" v="10525" actId="6549"/>
        <pc:sldMkLst>
          <pc:docMk/>
          <pc:sldMk cId="50013008" sldId="317"/>
        </pc:sldMkLst>
        <pc:spChg chg="add mod">
          <ac:chgData name="Jennie Mitchell" userId="a70c2a12-612a-4248-9f29-3318fb34994f" providerId="ADAL" clId="{481F48F2-1A4B-454E-B85D-EE75204659B8}" dt="2025-06-17T18:19:01.568" v="10524" actId="113"/>
          <ac:spMkLst>
            <pc:docMk/>
            <pc:sldMk cId="50013008" sldId="317"/>
            <ac:spMk id="3" creationId="{3D1DBEFE-FF78-7B6A-CC2B-AC88E422465E}"/>
          </ac:spMkLst>
        </pc:spChg>
        <pc:spChg chg="mod">
          <ac:chgData name="Jennie Mitchell" userId="a70c2a12-612a-4248-9f29-3318fb34994f" providerId="ADAL" clId="{481F48F2-1A4B-454E-B85D-EE75204659B8}" dt="2025-06-17T18:18:07.276" v="10517" actId="20577"/>
          <ac:spMkLst>
            <pc:docMk/>
            <pc:sldMk cId="50013008" sldId="317"/>
            <ac:spMk id="34" creationId="{44105EC7-E1B7-77AD-A20F-8200F7CD74F0}"/>
          </ac:spMkLst>
        </pc:spChg>
        <pc:picChg chg="del">
          <ac:chgData name="Jennie Mitchell" userId="a70c2a12-612a-4248-9f29-3318fb34994f" providerId="ADAL" clId="{481F48F2-1A4B-454E-B85D-EE75204659B8}" dt="2025-06-17T18:18:09.790" v="10518" actId="478"/>
          <ac:picMkLst>
            <pc:docMk/>
            <pc:sldMk cId="50013008" sldId="317"/>
            <ac:picMk id="2" creationId="{90846317-1F25-4CC5-4312-0E39AC5FC7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F1FB3-DD44-4CC2-B134-39B7BDA60A65}" type="datetimeFigureOut">
              <a:rPr lang="en-US" smtClean="0"/>
              <a:t>6/18/2025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7158C-5970-4AF7-8322-3034B49E9835}" type="slidenum">
              <a:rPr lang="en-US" smtClean="0"/>
              <a:t>‹#›</a:t>
            </a:fld>
            <a:endParaRPr lang="en-US" dirty="0"/>
          </a:p>
        </p:txBody>
      </p:sp>
    </p:spTree>
    <p:extLst>
      <p:ext uri="{BB962C8B-B14F-4D97-AF65-F5344CB8AC3E}">
        <p14:creationId xmlns:p14="http://schemas.microsoft.com/office/powerpoint/2010/main" val="41849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office.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"Power BI is a collection of software services, apps, and connectors that work together to turn unrelated sources of data into coherent, visually immersive, and interactive insights" that can be shared (Microsoft- Power BI Introduction, 2023, para 1).   You can upload an Excel file, a SalesForce file, a Mailchimp file, a web page, a database, and </a:t>
            </a:r>
            <a:r>
              <a:rPr lang="en-US" sz="1200" b="1" kern="1200" dirty="0">
                <a:solidFill>
                  <a:schemeClr val="tx1"/>
                </a:solidFill>
                <a:effectLst/>
                <a:latin typeface="+mn-lt"/>
                <a:ea typeface="+mn-ea"/>
                <a:cs typeface="+mn-cs"/>
              </a:rPr>
              <a:t>hundreds</a:t>
            </a:r>
            <a:r>
              <a:rPr lang="en-US" sz="1200" kern="1200" dirty="0">
                <a:solidFill>
                  <a:schemeClr val="tx1"/>
                </a:solidFill>
                <a:effectLst/>
                <a:latin typeface="+mn-lt"/>
                <a:ea typeface="+mn-ea"/>
                <a:cs typeface="+mn-cs"/>
              </a:rPr>
              <a:t> of other sources into Power BI Desktop.   Multiple sources are possible. Just as a car is built of metal, fabric, glass, and rubber, a dataset potentially pulls from unrelated, even third-party sources.</a:t>
            </a:r>
          </a:p>
          <a:p>
            <a:r>
              <a:rPr lang="en-US" sz="1200" kern="1200" dirty="0">
                <a:solidFill>
                  <a:schemeClr val="tx1"/>
                </a:solidFill>
                <a:effectLst/>
                <a:latin typeface="+mn-lt"/>
                <a:ea typeface="+mn-ea"/>
                <a:cs typeface="+mn-cs"/>
              </a:rPr>
              <a:t>The best Power BI experience is on a PC. You can only use Power BI Desktop on a PC unless the MAC is running software to simulate the Window’s experience. However, it is possible to do most of the same things in Power BI Services (Online). Let’s look at a comparison of Power BI Desktop and Power BI Services (Online).  Make sure to notice the main points in the visual</a:t>
            </a:r>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3</a:t>
            </a:fld>
            <a:endParaRPr lang="en-US" dirty="0"/>
          </a:p>
        </p:txBody>
      </p:sp>
    </p:spTree>
    <p:extLst>
      <p:ext uri="{BB962C8B-B14F-4D97-AF65-F5344CB8AC3E}">
        <p14:creationId xmlns:p14="http://schemas.microsoft.com/office/powerpoint/2010/main" val="35769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25</a:t>
            </a:fld>
            <a:endParaRPr lang="en-US" dirty="0"/>
          </a:p>
        </p:txBody>
      </p:sp>
    </p:spTree>
    <p:extLst>
      <p:ext uri="{BB962C8B-B14F-4D97-AF65-F5344CB8AC3E}">
        <p14:creationId xmlns:p14="http://schemas.microsoft.com/office/powerpoint/2010/main" val="50311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A666-9918-1505-2A81-17055317B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9D85D-D216-B4A2-C625-2B106C520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226D4-61F8-D272-A3CD-FE5F731DAD3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Remember, both Power BI Desktop and Power BI Services Online will accept files with the .PBIX extension. This information is important for MAC users who can’t use Power BI Desktop but who can use Power BI Services Online. </a:t>
            </a:r>
            <a:endParaRPr lang="en-US" dirty="0"/>
          </a:p>
        </p:txBody>
      </p:sp>
      <p:sp>
        <p:nvSpPr>
          <p:cNvPr id="4" name="Slide Number Placeholder 3">
            <a:extLst>
              <a:ext uri="{FF2B5EF4-FFF2-40B4-BE49-F238E27FC236}">
                <a16:creationId xmlns:a16="http://schemas.microsoft.com/office/drawing/2014/main" id="{9CABE03B-A195-37C0-B678-7574488CDBE6}"/>
              </a:ext>
            </a:extLst>
          </p:cNvPr>
          <p:cNvSpPr>
            <a:spLocks noGrp="1"/>
          </p:cNvSpPr>
          <p:nvPr>
            <p:ph type="sldNum" sz="quarter" idx="5"/>
          </p:nvPr>
        </p:nvSpPr>
        <p:spPr/>
        <p:txBody>
          <a:bodyPr/>
          <a:lstStyle/>
          <a:p>
            <a:fld id="{6D57158C-5970-4AF7-8322-3034B49E9835}" type="slidenum">
              <a:rPr lang="en-US" smtClean="0"/>
              <a:t>26</a:t>
            </a:fld>
            <a:endParaRPr lang="en-US" dirty="0"/>
          </a:p>
        </p:txBody>
      </p:sp>
    </p:spTree>
    <p:extLst>
      <p:ext uri="{BB962C8B-B14F-4D97-AF65-F5344CB8AC3E}">
        <p14:creationId xmlns:p14="http://schemas.microsoft.com/office/powerpoint/2010/main" val="95705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27</a:t>
            </a:fld>
            <a:endParaRPr lang="en-US" dirty="0"/>
          </a:p>
        </p:txBody>
      </p:sp>
    </p:spTree>
    <p:extLst>
      <p:ext uri="{BB962C8B-B14F-4D97-AF65-F5344CB8AC3E}">
        <p14:creationId xmlns:p14="http://schemas.microsoft.com/office/powerpoint/2010/main" val="242220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Zurich’s 2022 annual report is </a:t>
            </a:r>
            <a:r>
              <a:rPr lang="en-US" sz="1200" b="1" kern="1200" dirty="0">
                <a:solidFill>
                  <a:schemeClr val="tx1"/>
                </a:solidFill>
                <a:effectLst/>
                <a:latin typeface="+mn-lt"/>
                <a:ea typeface="+mn-ea"/>
                <a:cs typeface="+mn-cs"/>
              </a:rPr>
              <a:t>392 pages long</a:t>
            </a:r>
            <a:r>
              <a:rPr lang="en-US" sz="1200" kern="1200" dirty="0">
                <a:solidFill>
                  <a:schemeClr val="tx1"/>
                </a:solidFill>
                <a:effectLst/>
                <a:latin typeface="+mn-lt"/>
                <a:ea typeface="+mn-ea"/>
                <a:cs typeface="+mn-cs"/>
              </a:rPr>
              <a:t> and full of images. </a:t>
            </a:r>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28</a:t>
            </a:fld>
            <a:endParaRPr lang="en-US" dirty="0"/>
          </a:p>
        </p:txBody>
      </p:sp>
    </p:spTree>
    <p:extLst>
      <p:ext uri="{BB962C8B-B14F-4D97-AF65-F5344CB8AC3E}">
        <p14:creationId xmlns:p14="http://schemas.microsoft.com/office/powerpoint/2010/main" val="84984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29</a:t>
            </a:fld>
            <a:endParaRPr lang="en-US" dirty="0"/>
          </a:p>
        </p:txBody>
      </p:sp>
    </p:spTree>
    <p:extLst>
      <p:ext uri="{BB962C8B-B14F-4D97-AF65-F5344CB8AC3E}">
        <p14:creationId xmlns:p14="http://schemas.microsoft.com/office/powerpoint/2010/main" val="8532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B739-BA64-1DD1-640F-4E8360DDB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17975-F70A-FD76-16C6-B4A005B79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340BB-FB05-5EAA-C878-7504D24B3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30ED7D-0DCC-BC4B-454E-2D2EF8F142FE}"/>
              </a:ext>
            </a:extLst>
          </p:cNvPr>
          <p:cNvSpPr>
            <a:spLocks noGrp="1"/>
          </p:cNvSpPr>
          <p:nvPr>
            <p:ph type="sldNum" sz="quarter" idx="5"/>
          </p:nvPr>
        </p:nvSpPr>
        <p:spPr/>
        <p:txBody>
          <a:bodyPr/>
          <a:lstStyle/>
          <a:p>
            <a:fld id="{6D57158C-5970-4AF7-8322-3034B49E9835}" type="slidenum">
              <a:rPr lang="en-US" smtClean="0"/>
              <a:t>30</a:t>
            </a:fld>
            <a:endParaRPr lang="en-US" dirty="0"/>
          </a:p>
        </p:txBody>
      </p:sp>
    </p:spTree>
    <p:extLst>
      <p:ext uri="{BB962C8B-B14F-4D97-AF65-F5344CB8AC3E}">
        <p14:creationId xmlns:p14="http://schemas.microsoft.com/office/powerpoint/2010/main" val="386881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72585-2AA6-9FC1-EC9A-186416426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3B330-3B46-CFB6-6578-535C7A638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97FB7-7632-CCC8-1E66-B210BD1A8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528172-D007-62E8-6F30-72A9CEFC34DC}"/>
              </a:ext>
            </a:extLst>
          </p:cNvPr>
          <p:cNvSpPr>
            <a:spLocks noGrp="1"/>
          </p:cNvSpPr>
          <p:nvPr>
            <p:ph type="sldNum" sz="quarter" idx="5"/>
          </p:nvPr>
        </p:nvSpPr>
        <p:spPr/>
        <p:txBody>
          <a:bodyPr/>
          <a:lstStyle/>
          <a:p>
            <a:fld id="{6D57158C-5970-4AF7-8322-3034B49E9835}" type="slidenum">
              <a:rPr lang="en-US" smtClean="0"/>
              <a:t>31</a:t>
            </a:fld>
            <a:endParaRPr lang="en-US" dirty="0"/>
          </a:p>
        </p:txBody>
      </p:sp>
    </p:spTree>
    <p:extLst>
      <p:ext uri="{BB962C8B-B14F-4D97-AF65-F5344CB8AC3E}">
        <p14:creationId xmlns:p14="http://schemas.microsoft.com/office/powerpoint/2010/main" val="1302414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3A54-74BF-D147-3441-3FBFEA7D7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7CFCD-34C8-2591-7151-662514664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25D98-9A83-0295-AB55-83E63BB98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14A36F-3D9C-7840-6369-47CF1FA2A137}"/>
              </a:ext>
            </a:extLst>
          </p:cNvPr>
          <p:cNvSpPr>
            <a:spLocks noGrp="1"/>
          </p:cNvSpPr>
          <p:nvPr>
            <p:ph type="sldNum" sz="quarter" idx="5"/>
          </p:nvPr>
        </p:nvSpPr>
        <p:spPr/>
        <p:txBody>
          <a:bodyPr/>
          <a:lstStyle/>
          <a:p>
            <a:fld id="{6D57158C-5970-4AF7-8322-3034B49E9835}" type="slidenum">
              <a:rPr lang="en-US" smtClean="0"/>
              <a:t>32</a:t>
            </a:fld>
            <a:endParaRPr lang="en-US" dirty="0"/>
          </a:p>
        </p:txBody>
      </p:sp>
    </p:spTree>
    <p:extLst>
      <p:ext uri="{BB962C8B-B14F-4D97-AF65-F5344CB8AC3E}">
        <p14:creationId xmlns:p14="http://schemas.microsoft.com/office/powerpoint/2010/main" val="116558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0B185-0BAE-EBC7-E6A5-C76B67C0F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0544-E0A9-1420-7250-7036B4C36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C0820-CEEC-F9E3-C8F3-58E69E279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7C5962-836C-A415-DC0C-243D5B41DF79}"/>
              </a:ext>
            </a:extLst>
          </p:cNvPr>
          <p:cNvSpPr>
            <a:spLocks noGrp="1"/>
          </p:cNvSpPr>
          <p:nvPr>
            <p:ph type="sldNum" sz="quarter" idx="5"/>
          </p:nvPr>
        </p:nvSpPr>
        <p:spPr/>
        <p:txBody>
          <a:bodyPr/>
          <a:lstStyle/>
          <a:p>
            <a:fld id="{6D57158C-5970-4AF7-8322-3034B49E9835}" type="slidenum">
              <a:rPr lang="en-US" smtClean="0"/>
              <a:t>33</a:t>
            </a:fld>
            <a:endParaRPr lang="en-US" dirty="0"/>
          </a:p>
        </p:txBody>
      </p:sp>
    </p:spTree>
    <p:extLst>
      <p:ext uri="{BB962C8B-B14F-4D97-AF65-F5344CB8AC3E}">
        <p14:creationId xmlns:p14="http://schemas.microsoft.com/office/powerpoint/2010/main" val="1356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E5C2-46FB-8A72-2EF1-D6440C3E7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003F0-077C-8CE1-B611-9EBCBE3D0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E3CE5-147B-3273-AEAA-844320F28E59}"/>
              </a:ext>
            </a:extLst>
          </p:cNvPr>
          <p:cNvSpPr>
            <a:spLocks noGrp="1"/>
          </p:cNvSpPr>
          <p:nvPr>
            <p:ph type="body" idx="1"/>
          </p:nvPr>
        </p:nvSpPr>
        <p:spPr/>
        <p:txBody>
          <a:bodyPr/>
          <a:lstStyle/>
          <a:p>
            <a:r>
              <a:rPr lang="en-US" sz="1200" b="1" kern="1200">
                <a:solidFill>
                  <a:schemeClr val="tx1"/>
                </a:solidFill>
                <a:effectLst/>
                <a:latin typeface="+mn-lt"/>
                <a:ea typeface="+mn-ea"/>
                <a:cs typeface="+mn-cs"/>
              </a:rPr>
              <a:t>Extra Information</a:t>
            </a:r>
          </a:p>
          <a:p>
            <a:endParaRPr lang="en-US" sz="1200" b="1" kern="120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 Go to </a:t>
            </a:r>
            <a:r>
              <a:rPr lang="en-US" sz="1200" u="sng" kern="1200" dirty="0">
                <a:solidFill>
                  <a:schemeClr val="tx1"/>
                </a:solidFill>
                <a:effectLst/>
                <a:latin typeface="+mn-lt"/>
                <a:ea typeface="+mn-ea"/>
                <a:cs typeface="+mn-cs"/>
                <a:hlinkClick r:id="rId3"/>
              </a:rPr>
              <a:t>http://office.com</a:t>
            </a:r>
            <a:r>
              <a:rPr lang="en-US" sz="1200" kern="1200" dirty="0">
                <a:solidFill>
                  <a:schemeClr val="tx1"/>
                </a:solidFill>
                <a:effectLst/>
                <a:latin typeface="+mn-lt"/>
                <a:ea typeface="+mn-ea"/>
                <a:cs typeface="+mn-cs"/>
              </a:rPr>
              <a:t> and log in.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 In the main Microsoft 365 page, choose Apps, and look for Power BI</a:t>
            </a:r>
          </a:p>
          <a:p>
            <a:r>
              <a:rPr lang="en-US" sz="1200" b="1" kern="1200" dirty="0">
                <a:solidFill>
                  <a:schemeClr val="tx1"/>
                </a:solidFill>
                <a:effectLst/>
                <a:latin typeface="+mn-lt"/>
                <a:ea typeface="+mn-ea"/>
                <a:cs typeface="+mn-cs"/>
              </a:rPr>
              <a:t>Step 3</a:t>
            </a:r>
            <a:r>
              <a:rPr lang="en-US" sz="1200" kern="1200" dirty="0">
                <a:solidFill>
                  <a:schemeClr val="tx1"/>
                </a:solidFill>
                <a:effectLst/>
                <a:latin typeface="+mn-lt"/>
                <a:ea typeface="+mn-ea"/>
                <a:cs typeface="+mn-cs"/>
              </a:rPr>
              <a:t> – Once logged in, click on your avatar (or picture) to determine your license. If you see FREE, that means that some of the extraordinary features will not be available.  If you see PRO, you can create a Workspace and create an App.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Step 4</a:t>
            </a:r>
            <a:r>
              <a:rPr lang="en-US" sz="1200" kern="1200" dirty="0">
                <a:solidFill>
                  <a:schemeClr val="tx1"/>
                </a:solidFill>
                <a:effectLst/>
                <a:latin typeface="+mn-lt"/>
                <a:ea typeface="+mn-ea"/>
                <a:cs typeface="+mn-cs"/>
              </a:rPr>
              <a:t> - Open your Power BI Desktop to the five-page report.  To publish your Power BI Desktop five-page report to Power BI Services (Online), just choose </a:t>
            </a:r>
            <a:r>
              <a:rPr lang="en-US" sz="1200" b="1" kern="1200" dirty="0">
                <a:solidFill>
                  <a:schemeClr val="tx1"/>
                </a:solidFill>
                <a:effectLst/>
                <a:latin typeface="+mn-lt"/>
                <a:ea typeface="+mn-ea"/>
                <a:cs typeface="+mn-cs"/>
              </a:rPr>
              <a:t>Publish</a:t>
            </a:r>
            <a:r>
              <a:rPr lang="en-US" sz="1200" kern="1200" dirty="0">
                <a:solidFill>
                  <a:schemeClr val="tx1"/>
                </a:solidFill>
                <a:effectLst/>
                <a:latin typeface="+mn-lt"/>
                <a:ea typeface="+mn-ea"/>
                <a:cs typeface="+mn-cs"/>
              </a:rPr>
              <a:t>.  A pop-up screen will show My workspace. The image shown in Figure 7.79 is different since I’ve been using this account and have set up Workspaces.  If you don’t have a PRO account, you will not be able to set up additional workspaces; however, you can still publish to your personal ‘My workspace’.</a:t>
            </a:r>
          </a:p>
          <a:p>
            <a:endParaRPr lang="en-US" dirty="0"/>
          </a:p>
        </p:txBody>
      </p:sp>
      <p:sp>
        <p:nvSpPr>
          <p:cNvPr id="4" name="Slide Number Placeholder 3">
            <a:extLst>
              <a:ext uri="{FF2B5EF4-FFF2-40B4-BE49-F238E27FC236}">
                <a16:creationId xmlns:a16="http://schemas.microsoft.com/office/drawing/2014/main" id="{63ACF8B2-C77B-2950-5419-0CC650F84058}"/>
              </a:ext>
            </a:extLst>
          </p:cNvPr>
          <p:cNvSpPr>
            <a:spLocks noGrp="1"/>
          </p:cNvSpPr>
          <p:nvPr>
            <p:ph type="sldNum" sz="quarter" idx="5"/>
          </p:nvPr>
        </p:nvSpPr>
        <p:spPr/>
        <p:txBody>
          <a:bodyPr/>
          <a:lstStyle/>
          <a:p>
            <a:fld id="{6D57158C-5970-4AF7-8322-3034B49E9835}" type="slidenum">
              <a:rPr lang="en-US" smtClean="0"/>
              <a:t>34</a:t>
            </a:fld>
            <a:endParaRPr lang="en-US" dirty="0"/>
          </a:p>
        </p:txBody>
      </p:sp>
    </p:spTree>
    <p:extLst>
      <p:ext uri="{BB962C8B-B14F-4D97-AF65-F5344CB8AC3E}">
        <p14:creationId xmlns:p14="http://schemas.microsoft.com/office/powerpoint/2010/main" val="367003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BI is a collection of software services, apps, and connectors that work together to turn unrelated sources of data into coherent, visually immersive, and interactive insights” that can be shared (Microsoft—Power BI Introduction, 2023, para 1). You can upload an Excel file, a SalesForce file, a Mailchimp file, a web page, a database, and </a:t>
            </a:r>
            <a:r>
              <a:rPr lang="en-US" b="1" dirty="0"/>
              <a:t>hundreds</a:t>
            </a:r>
            <a:r>
              <a:rPr lang="en-US" dirty="0"/>
              <a:t> of other sources into Power BI Desktop. Multiple sources are possible. Just as a car is built of metal, fabric, glass, and rubber, a dataset potentially pulls from unrelated, even third-party 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best Power BI experience is on a PC. You can only use Power BI Desktop on a PC unless the MAC is running software to simulate the Window’s experience. However, it is possible to do most of the same things in Power BI Services (Online). Let’s look at a comparison of Power BI Desktop and Power BI Services (Online).  Make sure to notice the main points in the visual</a:t>
            </a:r>
            <a:endParaRPr lang="en-US" dirty="0"/>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4</a:t>
            </a:fld>
            <a:endParaRPr lang="en-US" dirty="0"/>
          </a:p>
        </p:txBody>
      </p:sp>
    </p:spTree>
    <p:extLst>
      <p:ext uri="{BB962C8B-B14F-4D97-AF65-F5344CB8AC3E}">
        <p14:creationId xmlns:p14="http://schemas.microsoft.com/office/powerpoint/2010/main" val="869106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35</a:t>
            </a:fld>
            <a:endParaRPr lang="en-US" dirty="0"/>
          </a:p>
        </p:txBody>
      </p:sp>
    </p:spTree>
    <p:extLst>
      <p:ext uri="{BB962C8B-B14F-4D97-AF65-F5344CB8AC3E}">
        <p14:creationId xmlns:p14="http://schemas.microsoft.com/office/powerpoint/2010/main" val="96518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36</a:t>
            </a:fld>
            <a:endParaRPr lang="en-US" dirty="0"/>
          </a:p>
        </p:txBody>
      </p:sp>
    </p:spTree>
    <p:extLst>
      <p:ext uri="{BB962C8B-B14F-4D97-AF65-F5344CB8AC3E}">
        <p14:creationId xmlns:p14="http://schemas.microsoft.com/office/powerpoint/2010/main" val="340314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9D7F-FA9D-F018-EF28-51DC9360C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B1685-710C-552F-C9F8-C6EB88CE7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3E16C-14A6-4357-4617-7451C2D1663F}"/>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Step-by-Step to Pin Quick Insights to a Dashboard</a:t>
            </a:r>
          </a:p>
          <a:p>
            <a:r>
              <a:rPr lang="en-US" sz="1200" kern="1200" dirty="0">
                <a:solidFill>
                  <a:schemeClr val="tx1"/>
                </a:solidFill>
                <a:effectLst/>
                <a:latin typeface="+mn-lt"/>
                <a:ea typeface="+mn-ea"/>
                <a:cs typeface="+mn-cs"/>
              </a:rPr>
              <a:t>Step 1 – Open Power BI Services (Online) </a:t>
            </a:r>
          </a:p>
          <a:p>
            <a:r>
              <a:rPr lang="en-US" sz="1200" kern="1200" dirty="0">
                <a:solidFill>
                  <a:schemeClr val="tx1"/>
                </a:solidFill>
                <a:effectLst/>
                <a:latin typeface="+mn-lt"/>
                <a:ea typeface="+mn-ea"/>
                <a:cs typeface="+mn-cs"/>
              </a:rPr>
              <a:t>(as a reminder, go to Office.com and log in, choose apps, find Power BI)</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2 – Get quick insights (go to your </a:t>
            </a:r>
            <a:r>
              <a:rPr lang="en-US" sz="1200" b="1" kern="1200" dirty="0">
                <a:solidFill>
                  <a:schemeClr val="tx1"/>
                </a:solidFill>
                <a:effectLst/>
                <a:latin typeface="+mn-lt"/>
                <a:ea typeface="+mn-ea"/>
                <a:cs typeface="+mn-cs"/>
              </a:rPr>
              <a:t>My workspace</a:t>
            </a:r>
            <a:r>
              <a:rPr lang="en-US" sz="1200" kern="1200" dirty="0">
                <a:solidFill>
                  <a:schemeClr val="tx1"/>
                </a:solidFill>
                <a:effectLst/>
                <a:latin typeface="+mn-lt"/>
                <a:ea typeface="+mn-ea"/>
                <a:cs typeface="+mn-cs"/>
              </a:rPr>
              <a:t>), find the report and semantic model that you published to Power BI Services Online, click on the </a:t>
            </a:r>
            <a:r>
              <a:rPr lang="en-US" sz="1200" b="1" kern="1200" dirty="0">
                <a:solidFill>
                  <a:schemeClr val="tx1"/>
                </a:solidFill>
                <a:effectLst/>
                <a:latin typeface="+mn-lt"/>
                <a:ea typeface="+mn-ea"/>
                <a:cs typeface="+mn-cs"/>
              </a:rPr>
              <a:t>three dots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ellipses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choose Quick insights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3 – Find the category outlier shared earlier in Figure 7.86 and click the </a:t>
            </a:r>
            <a:r>
              <a:rPr lang="en-US" sz="1200" b="1" kern="1200" dirty="0">
                <a:solidFill>
                  <a:schemeClr val="tx1"/>
                </a:solidFill>
                <a:effectLst/>
                <a:latin typeface="+mn-lt"/>
                <a:ea typeface="+mn-ea"/>
                <a:cs typeface="+mn-cs"/>
              </a:rPr>
              <a:t>pushpin</a:t>
            </a:r>
            <a:r>
              <a:rPr lang="en-US" sz="1200" kern="1200" dirty="0">
                <a:solidFill>
                  <a:schemeClr val="tx1"/>
                </a:solidFill>
                <a:effectLst/>
                <a:latin typeface="+mn-lt"/>
                <a:ea typeface="+mn-ea"/>
                <a:cs typeface="+mn-cs"/>
              </a:rPr>
              <a:t> in the upper right-hand corner.  In the pop-up, choose </a:t>
            </a:r>
            <a:r>
              <a:rPr lang="en-US" sz="1200" b="1" kern="1200" dirty="0">
                <a:solidFill>
                  <a:schemeClr val="tx1"/>
                </a:solidFill>
                <a:effectLst/>
                <a:latin typeface="+mn-lt"/>
                <a:ea typeface="+mn-ea"/>
                <a:cs typeface="+mn-cs"/>
              </a:rPr>
              <a:t>New dashboard</a:t>
            </a:r>
            <a:r>
              <a:rPr lang="en-US" sz="1200" kern="1200" dirty="0">
                <a:solidFill>
                  <a:schemeClr val="tx1"/>
                </a:solidFill>
                <a:effectLst/>
                <a:latin typeface="+mn-lt"/>
                <a:ea typeface="+mn-ea"/>
                <a:cs typeface="+mn-cs"/>
              </a:rPr>
              <a:t>, and name it </a:t>
            </a:r>
            <a:r>
              <a:rPr lang="en-US" sz="1200" b="1" kern="1200" dirty="0">
                <a:solidFill>
                  <a:schemeClr val="tx1"/>
                </a:solidFill>
                <a:effectLst/>
                <a:latin typeface="+mn-lt"/>
                <a:ea typeface="+mn-ea"/>
                <a:cs typeface="+mn-cs"/>
              </a:rPr>
              <a:t>XCaliber Quick Insights</a:t>
            </a:r>
            <a:r>
              <a:rPr lang="en-US" sz="1200" kern="1200" dirty="0">
                <a:solidFill>
                  <a:schemeClr val="tx1"/>
                </a:solidFill>
                <a:effectLst/>
                <a:latin typeface="+mn-lt"/>
                <a:ea typeface="+mn-ea"/>
                <a:cs typeface="+mn-cs"/>
              </a:rPr>
              <a:t> and then click </a:t>
            </a:r>
            <a:r>
              <a:rPr lang="en-US" sz="1200" b="1" kern="1200" dirty="0">
                <a:solidFill>
                  <a:schemeClr val="tx1"/>
                </a:solidFill>
                <a:effectLst/>
                <a:latin typeface="+mn-lt"/>
                <a:ea typeface="+mn-ea"/>
                <a:cs typeface="+mn-cs"/>
              </a:rPr>
              <a:t>Pin. </a:t>
            </a:r>
            <a:endParaRPr lang="en-US" dirty="0"/>
          </a:p>
        </p:txBody>
      </p:sp>
      <p:sp>
        <p:nvSpPr>
          <p:cNvPr id="4" name="Slide Number Placeholder 3">
            <a:extLst>
              <a:ext uri="{FF2B5EF4-FFF2-40B4-BE49-F238E27FC236}">
                <a16:creationId xmlns:a16="http://schemas.microsoft.com/office/drawing/2014/main" id="{E540AF6D-FC2A-5ACF-3B93-AA49D2D5D2AD}"/>
              </a:ext>
            </a:extLst>
          </p:cNvPr>
          <p:cNvSpPr>
            <a:spLocks noGrp="1"/>
          </p:cNvSpPr>
          <p:nvPr>
            <p:ph type="sldNum" sz="quarter" idx="5"/>
          </p:nvPr>
        </p:nvSpPr>
        <p:spPr/>
        <p:txBody>
          <a:bodyPr/>
          <a:lstStyle/>
          <a:p>
            <a:fld id="{6D57158C-5970-4AF7-8322-3034B49E9835}" type="slidenum">
              <a:rPr lang="en-US" smtClean="0"/>
              <a:t>37</a:t>
            </a:fld>
            <a:endParaRPr lang="en-US" dirty="0"/>
          </a:p>
        </p:txBody>
      </p:sp>
    </p:spTree>
    <p:extLst>
      <p:ext uri="{BB962C8B-B14F-4D97-AF65-F5344CB8AC3E}">
        <p14:creationId xmlns:p14="http://schemas.microsoft.com/office/powerpoint/2010/main" val="2805580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39</a:t>
            </a:fld>
            <a:endParaRPr lang="en-US" dirty="0"/>
          </a:p>
        </p:txBody>
      </p:sp>
    </p:spTree>
    <p:extLst>
      <p:ext uri="{BB962C8B-B14F-4D97-AF65-F5344CB8AC3E}">
        <p14:creationId xmlns:p14="http://schemas.microsoft.com/office/powerpoint/2010/main" val="167182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C26E-68BA-E2C8-3681-5C2E26AD9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DB53A-DBC9-1FA1-FFDC-18EDE455C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17C5E-DBEF-A26D-436F-8DA8913133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8E72BB-EB43-34DD-0036-1902E959B542}"/>
              </a:ext>
            </a:extLst>
          </p:cNvPr>
          <p:cNvSpPr>
            <a:spLocks noGrp="1"/>
          </p:cNvSpPr>
          <p:nvPr>
            <p:ph type="sldNum" sz="quarter" idx="5"/>
          </p:nvPr>
        </p:nvSpPr>
        <p:spPr/>
        <p:txBody>
          <a:bodyPr/>
          <a:lstStyle/>
          <a:p>
            <a:fld id="{6D57158C-5970-4AF7-8322-3034B49E9835}" type="slidenum">
              <a:rPr lang="en-US" smtClean="0"/>
              <a:t>43</a:t>
            </a:fld>
            <a:endParaRPr lang="en-US" dirty="0"/>
          </a:p>
        </p:txBody>
      </p:sp>
    </p:spTree>
    <p:extLst>
      <p:ext uri="{BB962C8B-B14F-4D97-AF65-F5344CB8AC3E}">
        <p14:creationId xmlns:p14="http://schemas.microsoft.com/office/powerpoint/2010/main" val="144407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key differences of Power BI Desktop when compared to Power BI Services (Online) is the ability to ‘get data’ from multiple sources. Besides Excel, some of the file types accepted by Power BI Desktop include text/CSV, XML, PDF, as well as several databases like SQL Server database. There are hundreds of other files that can be used with Power BI Desktop. This is a significant difference since Power BI Services Online accepts very few file types and Power BI Desktop accepts over a hundred file types.  Also on the ribbon is the ability to transform data (essentially clean it up).  </a:t>
            </a:r>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7</a:t>
            </a:fld>
            <a:endParaRPr lang="en-US" dirty="0"/>
          </a:p>
        </p:txBody>
      </p:sp>
    </p:spTree>
    <p:extLst>
      <p:ext uri="{BB962C8B-B14F-4D97-AF65-F5344CB8AC3E}">
        <p14:creationId xmlns:p14="http://schemas.microsoft.com/office/powerpoint/2010/main" val="406587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in a Pro environment gives you a way to directly connect with others. Sharing in the Free version means the sharing comes about because you are saving it to a shared folder.</a:t>
            </a:r>
          </a:p>
        </p:txBody>
      </p:sp>
      <p:sp>
        <p:nvSpPr>
          <p:cNvPr id="4" name="Slide Number Placeholder 3"/>
          <p:cNvSpPr>
            <a:spLocks noGrp="1"/>
          </p:cNvSpPr>
          <p:nvPr>
            <p:ph type="sldNum" sz="quarter" idx="5"/>
          </p:nvPr>
        </p:nvSpPr>
        <p:spPr/>
        <p:txBody>
          <a:bodyPr/>
          <a:lstStyle/>
          <a:p>
            <a:fld id="{6D57158C-5970-4AF7-8322-3034B49E9835}" type="slidenum">
              <a:rPr lang="en-US" smtClean="0"/>
              <a:t>11</a:t>
            </a:fld>
            <a:endParaRPr lang="en-US" dirty="0"/>
          </a:p>
        </p:txBody>
      </p:sp>
    </p:spTree>
    <p:extLst>
      <p:ext uri="{BB962C8B-B14F-4D97-AF65-F5344CB8AC3E}">
        <p14:creationId xmlns:p14="http://schemas.microsoft.com/office/powerpoint/2010/main" val="186774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B783-AA49-872C-C765-922C1B081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465CD-2797-7B52-67F9-7364A54FC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AA5A5-B4D1-D213-E779-5BB44019F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a:t>
            </a:r>
            <a:r>
              <a:rPr lang="en-US" sz="1200" b="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create a Power BI app with a </a:t>
            </a:r>
            <a:r>
              <a:rPr lang="en-US" sz="1200" b="1" kern="1200" dirty="0">
                <a:solidFill>
                  <a:schemeClr val="tx1"/>
                </a:solidFill>
                <a:effectLst/>
                <a:latin typeface="+mn-lt"/>
                <a:ea typeface="+mn-ea"/>
                <a:cs typeface="+mn-cs"/>
              </a:rPr>
              <a:t>Pro license </a:t>
            </a:r>
            <a:r>
              <a:rPr lang="en-US" sz="1200" kern="1200" dirty="0">
                <a:solidFill>
                  <a:schemeClr val="tx1"/>
                </a:solidFill>
                <a:effectLst/>
                <a:latin typeface="+mn-lt"/>
                <a:ea typeface="+mn-ea"/>
                <a:cs typeface="+mn-cs"/>
              </a:rPr>
              <a:t>and only </a:t>
            </a:r>
            <a:r>
              <a:rPr lang="en-US" sz="1200" b="1" kern="1200" dirty="0">
                <a:solidFill>
                  <a:schemeClr val="tx1"/>
                </a:solidFill>
                <a:effectLst/>
                <a:latin typeface="+mn-lt"/>
                <a:ea typeface="+mn-ea"/>
                <a:cs typeface="+mn-cs"/>
              </a:rPr>
              <a:t>one app per workspace</a:t>
            </a:r>
            <a:r>
              <a:rPr lang="en-US" sz="1200" kern="1200" dirty="0">
                <a:solidFill>
                  <a:schemeClr val="tx1"/>
                </a:solidFill>
                <a:effectLst/>
                <a:latin typeface="+mn-lt"/>
                <a:ea typeface="+mn-ea"/>
                <a:cs typeface="+mn-cs"/>
              </a:rPr>
              <a:t>. Creating an app is one of the more powerful aspects of Power BI Services Online.</a:t>
            </a:r>
          </a:p>
          <a:p>
            <a:endParaRPr lang="en-US" dirty="0"/>
          </a:p>
        </p:txBody>
      </p:sp>
      <p:sp>
        <p:nvSpPr>
          <p:cNvPr id="4" name="Slide Number Placeholder 3">
            <a:extLst>
              <a:ext uri="{FF2B5EF4-FFF2-40B4-BE49-F238E27FC236}">
                <a16:creationId xmlns:a16="http://schemas.microsoft.com/office/drawing/2014/main" id="{924FB81B-A8BC-1A4D-4CAC-0CFDF729555A}"/>
              </a:ext>
            </a:extLst>
          </p:cNvPr>
          <p:cNvSpPr>
            <a:spLocks noGrp="1"/>
          </p:cNvSpPr>
          <p:nvPr>
            <p:ph type="sldNum" sz="quarter" idx="5"/>
          </p:nvPr>
        </p:nvSpPr>
        <p:spPr/>
        <p:txBody>
          <a:bodyPr/>
          <a:lstStyle/>
          <a:p>
            <a:fld id="{6D57158C-5970-4AF7-8322-3034B49E9835}" type="slidenum">
              <a:rPr lang="en-US" smtClean="0"/>
              <a:t>12</a:t>
            </a:fld>
            <a:endParaRPr lang="en-US" dirty="0"/>
          </a:p>
        </p:txBody>
      </p:sp>
    </p:spTree>
    <p:extLst>
      <p:ext uri="{BB962C8B-B14F-4D97-AF65-F5344CB8AC3E}">
        <p14:creationId xmlns:p14="http://schemas.microsoft.com/office/powerpoint/2010/main" val="296643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C903-87F5-E9BB-9860-A0D6A2185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A6E9C-3B4F-6ADC-3C5D-3D502C36B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7C88B-F7CC-035A-CB85-4DA3BCB145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70E08-8E50-0BB7-F81B-CD1C5017AD2C}"/>
              </a:ext>
            </a:extLst>
          </p:cNvPr>
          <p:cNvSpPr>
            <a:spLocks noGrp="1"/>
          </p:cNvSpPr>
          <p:nvPr>
            <p:ph type="sldNum" sz="quarter" idx="5"/>
          </p:nvPr>
        </p:nvSpPr>
        <p:spPr/>
        <p:txBody>
          <a:bodyPr/>
          <a:lstStyle/>
          <a:p>
            <a:fld id="{6D57158C-5970-4AF7-8322-3034B49E9835}" type="slidenum">
              <a:rPr lang="en-US" smtClean="0"/>
              <a:t>13</a:t>
            </a:fld>
            <a:endParaRPr lang="en-US" dirty="0"/>
          </a:p>
        </p:txBody>
      </p:sp>
    </p:spTree>
    <p:extLst>
      <p:ext uri="{BB962C8B-B14F-4D97-AF65-F5344CB8AC3E}">
        <p14:creationId xmlns:p14="http://schemas.microsoft.com/office/powerpoint/2010/main" val="345374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17</a:t>
            </a:fld>
            <a:endParaRPr lang="en-US" dirty="0"/>
          </a:p>
        </p:txBody>
      </p:sp>
    </p:spTree>
    <p:extLst>
      <p:ext uri="{BB962C8B-B14F-4D97-AF65-F5344CB8AC3E}">
        <p14:creationId xmlns:p14="http://schemas.microsoft.com/office/powerpoint/2010/main" val="321281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F9E1A-36E7-5881-C0A4-1B54FF1C9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A3FD9-09F2-8512-200B-9633AB6D2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4A6E-3E0F-EF9B-D32C-734C63B998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FE1CCF-8115-2F1D-ADEE-2A06F8BE19D9}"/>
              </a:ext>
            </a:extLst>
          </p:cNvPr>
          <p:cNvSpPr>
            <a:spLocks noGrp="1"/>
          </p:cNvSpPr>
          <p:nvPr>
            <p:ph type="sldNum" sz="quarter" idx="5"/>
          </p:nvPr>
        </p:nvSpPr>
        <p:spPr/>
        <p:txBody>
          <a:bodyPr/>
          <a:lstStyle/>
          <a:p>
            <a:fld id="{6D57158C-5970-4AF7-8322-3034B49E9835}" type="slidenum">
              <a:rPr lang="en-US" smtClean="0"/>
              <a:t>18</a:t>
            </a:fld>
            <a:endParaRPr lang="en-US" dirty="0"/>
          </a:p>
        </p:txBody>
      </p:sp>
    </p:spTree>
    <p:extLst>
      <p:ext uri="{BB962C8B-B14F-4D97-AF65-F5344CB8AC3E}">
        <p14:creationId xmlns:p14="http://schemas.microsoft.com/office/powerpoint/2010/main" val="247048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 illustration, XCaliber Foods opened its business in 2024 intending to sell $50,000 each month. XCaliber planned to hire nine salespeople, which meant that each salesperson would sell approximately $5,500 per month.  Instead of waiting until year-end to see if you are on target, you may want to set up the scorecard so that it looks at a monthly target ($600k total sales divided by 12 = $50k per month). Targets for salespeople also make sense to set up monthly. Then if you don’t make a target, you can investigate why. More likely, you may want to set targets for products, targets set for salespersons, and targets in cultivating new customers.</a:t>
            </a:r>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20</a:t>
            </a:fld>
            <a:endParaRPr lang="en-US" dirty="0"/>
          </a:p>
        </p:txBody>
      </p:sp>
    </p:spTree>
    <p:extLst>
      <p:ext uri="{BB962C8B-B14F-4D97-AF65-F5344CB8AC3E}">
        <p14:creationId xmlns:p14="http://schemas.microsoft.com/office/powerpoint/2010/main" val="343930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9"/>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9"/>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535113"/>
            <a:ext cx="303014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2174875"/>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535113"/>
            <a:ext cx="303133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2174875"/>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623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73051"/>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435101"/>
            <a:ext cx="2256235"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1"/>
            <a:ext cx="6172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1"/>
            <a:ext cx="1600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3"/>
          </p:nvPr>
        </p:nvSpPr>
        <p:spPr>
          <a:xfrm>
            <a:off x="2343150" y="6356351"/>
            <a:ext cx="21717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6356351"/>
            <a:ext cx="160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learn.microsoft.com/en-us/power-bi/connect-data/service-excel-workbook-files" TargetMode="Externa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6.sv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18.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19.sv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5.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16.sv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6.sv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0.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6.svg"/><Relationship Id="rId10"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1.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6.svg"/><Relationship Id="rId10"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2.png"/><Relationship Id="rId7" Type="http://schemas.openxmlformats.org/officeDocument/2006/relationships/image" Target="../media/image63.png"/><Relationship Id="rId12"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16.svg"/><Relationship Id="rId10"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4.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6.sv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16.sv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hyperlink" Target="https://www.cdc.gov/brfss/annual_data/annual_data.htm" TargetMode="External"/><Relationship Id="rId13" Type="http://schemas.openxmlformats.org/officeDocument/2006/relationships/hyperlink" Target="https://www.gapminder.org/data/" TargetMode="External"/><Relationship Id="rId18" Type="http://schemas.openxmlformats.org/officeDocument/2006/relationships/hyperlink" Target="https://www.worldvaluessurvey.org/wvs.jsp" TargetMode="External"/><Relationship Id="rId3" Type="http://schemas.openxmlformats.org/officeDocument/2006/relationships/image" Target="../media/image18.png"/><Relationship Id="rId7" Type="http://schemas.openxmlformats.org/officeDocument/2006/relationships/hyperlink" Target="https://bjs.ojp.gov/data-collections/search?ty=dca" TargetMode="External"/><Relationship Id="rId12" Type="http://schemas.openxmlformats.org/officeDocument/2006/relationships/hyperlink" Target="https://nces.ed.gov/" TargetMode="External"/><Relationship Id="rId17" Type="http://schemas.openxmlformats.org/officeDocument/2006/relationships/hyperlink" Target="https://data.worldbank.org/" TargetMode="External"/><Relationship Id="rId2" Type="http://schemas.openxmlformats.org/officeDocument/2006/relationships/notesSlide" Target="../notesSlides/notesSlide24.xml"/><Relationship Id="rId16" Type="http://schemas.openxmlformats.org/officeDocument/2006/relationships/hyperlink" Target="https://learn.microsoft.com/en-us/azure/azure-sql/public-data-sets?view=azuresql" TargetMode="External"/><Relationship Id="rId1" Type="http://schemas.openxmlformats.org/officeDocument/2006/relationships/slideLayout" Target="../slideLayouts/slideLayout7.xml"/><Relationship Id="rId6" Type="http://schemas.openxmlformats.org/officeDocument/2006/relationships/hyperlink" Target="https://data.gov/" TargetMode="External"/><Relationship Id="rId11" Type="http://schemas.openxmlformats.org/officeDocument/2006/relationships/hyperlink" Target="https://www.census.gov/" TargetMode="External"/><Relationship Id="rId5" Type="http://schemas.openxmlformats.org/officeDocument/2006/relationships/hyperlink" Target="https://registry.opendata.aws/usage-examples/" TargetMode="External"/><Relationship Id="rId15" Type="http://schemas.openxmlformats.org/officeDocument/2006/relationships/hyperlink" Target="https://datasetsearch.research.google.com/" TargetMode="External"/><Relationship Id="rId10" Type="http://schemas.openxmlformats.org/officeDocument/2006/relationships/hyperlink" Target="https://www.healthdata.gov/" TargetMode="External"/><Relationship Id="rId4" Type="http://schemas.openxmlformats.org/officeDocument/2006/relationships/image" Target="../media/image19.svg"/><Relationship Id="rId9" Type="http://schemas.openxmlformats.org/officeDocument/2006/relationships/hyperlink" Target="https://www.bls.gov/cex/" TargetMode="External"/><Relationship Id="rId14" Type="http://schemas.openxmlformats.org/officeDocument/2006/relationships/hyperlink" Target="https://www.who.int/data/gh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4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s>
</file>

<file path=ppt/slides/_rels/slide46.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learn.microsoft.com/en-us/power-bi/fundamentals/service-features-license-type"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learn.microsoft.com/en-us/power-bi/collaborate-share/service-publish-to-web" TargetMode="External"/><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9731073" y="696263"/>
            <a:ext cx="2314575" cy="9223555"/>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dirty="0"/>
            </a:p>
          </p:txBody>
        </p:sp>
        <p:sp>
          <p:nvSpPr>
            <p:cNvPr id="4" name="TextBox 4"/>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dirty="0"/>
            </a:p>
          </p:txBody>
        </p:sp>
      </p:grpSp>
      <p:sp>
        <p:nvSpPr>
          <p:cNvPr id="5" name="Freeform 5"/>
          <p:cNvSpPr/>
          <p:nvPr/>
        </p:nvSpPr>
        <p:spPr>
          <a:xfrm>
            <a:off x="12288537" y="8043073"/>
            <a:ext cx="2854928" cy="1562424"/>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grpSp>
        <p:nvGrpSpPr>
          <p:cNvPr id="7" name="Group 7"/>
          <p:cNvGrpSpPr/>
          <p:nvPr/>
        </p:nvGrpSpPr>
        <p:grpSpPr>
          <a:xfrm>
            <a:off x="-1157288" y="867212"/>
            <a:ext cx="2314575" cy="8474925"/>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dirty="0"/>
            </a:p>
          </p:txBody>
        </p:sp>
        <p:sp>
          <p:nvSpPr>
            <p:cNvPr id="9" name="TextBox 9"/>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dirty="0"/>
            </a:p>
          </p:txBody>
        </p:sp>
      </p:grpSp>
      <p:grpSp>
        <p:nvGrpSpPr>
          <p:cNvPr id="10" name="Group 10"/>
          <p:cNvGrpSpPr/>
          <p:nvPr/>
        </p:nvGrpSpPr>
        <p:grpSpPr>
          <a:xfrm>
            <a:off x="920830" y="4408592"/>
            <a:ext cx="82677" cy="2114247"/>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sz="1350" dirty="0"/>
            </a:p>
          </p:txBody>
        </p:sp>
        <p:sp>
          <p:nvSpPr>
            <p:cNvPr id="12" name="TextBox 12"/>
            <p:cNvSpPr txBox="1"/>
            <p:nvPr/>
          </p:nvSpPr>
          <p:spPr>
            <a:xfrm>
              <a:off x="0" y="-19050"/>
              <a:ext cx="26312" cy="691905"/>
            </a:xfrm>
            <a:prstGeom prst="rect">
              <a:avLst/>
            </a:prstGeom>
          </p:spPr>
          <p:txBody>
            <a:bodyPr lIns="38100" tIns="38100" rIns="38100" bIns="38100" rtlCol="0" anchor="ctr"/>
            <a:lstStyle/>
            <a:p>
              <a:pPr algn="ctr">
                <a:lnSpc>
                  <a:spcPts val="2144"/>
                </a:lnSpc>
              </a:pPr>
              <a:endParaRPr sz="1350" dirty="0"/>
            </a:p>
          </p:txBody>
        </p:sp>
      </p:grpSp>
      <p:grpSp>
        <p:nvGrpSpPr>
          <p:cNvPr id="13" name="Group 13"/>
          <p:cNvGrpSpPr/>
          <p:nvPr/>
        </p:nvGrpSpPr>
        <p:grpSpPr>
          <a:xfrm>
            <a:off x="1314696" y="3690906"/>
            <a:ext cx="2594322" cy="427115"/>
            <a:chOff x="0" y="0"/>
            <a:chExt cx="825638" cy="135928"/>
          </a:xfrm>
        </p:grpSpPr>
        <p:sp>
          <p:nvSpPr>
            <p:cNvPr id="14" name="Freeform 14"/>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txBody>
            <a:bodyPr/>
            <a:lstStyle/>
            <a:p>
              <a:endParaRPr lang="en-US" sz="1350" dirty="0"/>
            </a:p>
          </p:txBody>
        </p:sp>
        <p:sp>
          <p:nvSpPr>
            <p:cNvPr id="15" name="TextBox 15"/>
            <p:cNvSpPr txBox="1"/>
            <p:nvPr/>
          </p:nvSpPr>
          <p:spPr>
            <a:xfrm>
              <a:off x="0" y="-28575"/>
              <a:ext cx="825638" cy="164503"/>
            </a:xfrm>
            <a:prstGeom prst="rect">
              <a:avLst/>
            </a:prstGeom>
          </p:spPr>
          <p:txBody>
            <a:bodyPr lIns="42041" tIns="42041" rIns="42041" bIns="42041" rtlCol="0" anchor="ctr"/>
            <a:lstStyle/>
            <a:p>
              <a:pPr algn="ctr">
                <a:lnSpc>
                  <a:spcPts val="2340"/>
                </a:lnSpc>
              </a:pPr>
              <a:r>
                <a:rPr lang="en-US" dirty="0">
                  <a:solidFill>
                    <a:srgbClr val="FFFFFF"/>
                  </a:solidFill>
                  <a:latin typeface="Montserrat Light"/>
                </a:rPr>
                <a:t>CHAPTER 7</a:t>
              </a:r>
            </a:p>
          </p:txBody>
        </p:sp>
      </p:grpSp>
      <p:sp>
        <p:nvSpPr>
          <p:cNvPr id="16" name="TextBox 16"/>
          <p:cNvSpPr txBox="1"/>
          <p:nvPr/>
        </p:nvSpPr>
        <p:spPr>
          <a:xfrm>
            <a:off x="1314697" y="6561788"/>
            <a:ext cx="6415391" cy="737125"/>
          </a:xfrm>
          <a:prstGeom prst="rect">
            <a:avLst/>
          </a:prstGeom>
        </p:spPr>
        <p:txBody>
          <a:bodyPr lIns="0" tIns="0" rIns="0" bIns="0" rtlCol="0" anchor="t">
            <a:spAutoFit/>
          </a:bodyPr>
          <a:lstStyle/>
          <a:p>
            <a:pPr>
              <a:lnSpc>
                <a:spcPts val="3034"/>
              </a:lnSpc>
            </a:pPr>
            <a:r>
              <a:rPr lang="en-US" sz="2167" spc="108" dirty="0">
                <a:solidFill>
                  <a:srgbClr val="1C5739"/>
                </a:solidFill>
                <a:latin typeface="Open Sauce"/>
              </a:rPr>
              <a:t>Leveraging Data Visualization to Communicate Effectively</a:t>
            </a:r>
          </a:p>
        </p:txBody>
      </p:sp>
      <p:sp>
        <p:nvSpPr>
          <p:cNvPr id="17" name="TextBox 17"/>
          <p:cNvSpPr txBox="1"/>
          <p:nvPr/>
        </p:nvSpPr>
        <p:spPr>
          <a:xfrm>
            <a:off x="1314696" y="4338053"/>
            <a:ext cx="8067150" cy="1477328"/>
          </a:xfrm>
          <a:prstGeom prst="rect">
            <a:avLst/>
          </a:prstGeom>
        </p:spPr>
        <p:txBody>
          <a:bodyPr lIns="0" tIns="0" rIns="0" bIns="0" rtlCol="0" anchor="t">
            <a:spAutoFit/>
          </a:bodyPr>
          <a:lstStyle/>
          <a:p>
            <a:r>
              <a:rPr lang="en-US" sz="4800" dirty="0">
                <a:solidFill>
                  <a:srgbClr val="1C5739"/>
                </a:solidFill>
                <a:latin typeface="Arial Black" panose="020B0A04020102020204" pitchFamily="34" charset="0"/>
              </a:rPr>
              <a:t>The Power of Business Intelligence</a:t>
            </a:r>
          </a:p>
        </p:txBody>
      </p:sp>
      <p:sp>
        <p:nvSpPr>
          <p:cNvPr id="18" name="Freeform 18"/>
          <p:cNvSpPr/>
          <p:nvPr/>
        </p:nvSpPr>
        <p:spPr>
          <a:xfrm>
            <a:off x="-2083403" y="1130572"/>
            <a:ext cx="2854928" cy="1562424"/>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2" name="TextBox 21">
            <a:extLst>
              <a:ext uri="{FF2B5EF4-FFF2-40B4-BE49-F238E27FC236}">
                <a16:creationId xmlns:a16="http://schemas.microsoft.com/office/drawing/2014/main" id="{8252A337-1F53-CBCB-3FEF-F86275EA24EE}"/>
              </a:ext>
            </a:extLst>
          </p:cNvPr>
          <p:cNvSpPr txBox="1"/>
          <p:nvPr/>
        </p:nvSpPr>
        <p:spPr>
          <a:xfrm>
            <a:off x="1497914" y="7525337"/>
            <a:ext cx="6115050" cy="761747"/>
          </a:xfrm>
          <a:prstGeom prst="rect">
            <a:avLst/>
          </a:prstGeom>
          <a:noFill/>
        </p:spPr>
        <p:txBody>
          <a:bodyPr wrap="square" rtlCol="0">
            <a:spAutoFit/>
          </a:bodyPr>
          <a:lstStyle/>
          <a:p>
            <a:endParaRPr lang="en-US" sz="1350" dirty="0"/>
          </a:p>
          <a:p>
            <a:r>
              <a:rPr lang="en-US" sz="1500" b="1" dirty="0">
                <a:solidFill>
                  <a:srgbClr val="1C5739"/>
                </a:solidFill>
              </a:rPr>
              <a:t>By Jennie Mitchell, Ph.D. Saint Mary-of-the-Woods College</a:t>
            </a:r>
          </a:p>
          <a:p>
            <a:r>
              <a:rPr lang="en-US" sz="1500" b="1" dirty="0">
                <a:solidFill>
                  <a:srgbClr val="1C5739"/>
                </a:solidFill>
              </a:rPr>
              <a:t>and Trent Deckard, Indiana University</a:t>
            </a:r>
            <a:endParaRPr lang="en-US" sz="1350" dirty="0"/>
          </a:p>
        </p:txBody>
      </p:sp>
      <p:cxnSp>
        <p:nvCxnSpPr>
          <p:cNvPr id="19" name="Straight Connector 18">
            <a:extLst>
              <a:ext uri="{FF2B5EF4-FFF2-40B4-BE49-F238E27FC236}">
                <a16:creationId xmlns:a16="http://schemas.microsoft.com/office/drawing/2014/main" id="{9AF211C2-5CFF-69AD-FB69-C0F1311BF43C}"/>
              </a:ext>
            </a:extLst>
          </p:cNvPr>
          <p:cNvCxnSpPr/>
          <p:nvPr/>
        </p:nvCxnSpPr>
        <p:spPr>
          <a:xfrm>
            <a:off x="1314696" y="6424296"/>
            <a:ext cx="8067150" cy="24281"/>
          </a:xfrm>
          <a:prstGeom prst="line">
            <a:avLst/>
          </a:prstGeom>
          <a:ln>
            <a:solidFill>
              <a:srgbClr val="1C573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BEBAECA-886E-EA2A-F2C8-E28F3904BAFB}"/>
              </a:ext>
            </a:extLst>
          </p:cNvPr>
          <p:cNvSpPr txBox="1"/>
          <p:nvPr/>
        </p:nvSpPr>
        <p:spPr>
          <a:xfrm>
            <a:off x="10002535" y="1141642"/>
            <a:ext cx="1771650" cy="8463855"/>
          </a:xfrm>
          <a:prstGeom prst="rect">
            <a:avLst/>
          </a:prstGeom>
          <a:noFill/>
        </p:spPr>
        <p:txBody>
          <a:bodyPr wrap="square" rtlCol="0">
            <a:spAutoFit/>
          </a:bodyPr>
          <a:lstStyle/>
          <a:p>
            <a:r>
              <a:rPr lang="en-US" sz="1350" dirty="0">
                <a:solidFill>
                  <a:schemeClr val="bg1"/>
                </a:solidFill>
              </a:rPr>
              <a:t>LO#1 – </a:t>
            </a:r>
            <a:r>
              <a:rPr lang="en-US" sz="1400" dirty="0">
                <a:solidFill>
                  <a:schemeClr val="bg1"/>
                </a:solidFill>
              </a:rPr>
              <a:t>Explain the differences between Power BI Desktop and Power BI Services Online.</a:t>
            </a:r>
            <a:r>
              <a:rPr lang="en-US" sz="1100" dirty="0">
                <a:solidFill>
                  <a:schemeClr val="bg1"/>
                </a:solidFill>
              </a:rPr>
              <a:t>.</a:t>
            </a:r>
            <a:endParaRPr lang="en-US" sz="1350" dirty="0">
              <a:solidFill>
                <a:schemeClr val="bg1"/>
              </a:solidFill>
            </a:endParaRPr>
          </a:p>
          <a:p>
            <a:endParaRPr lang="en-US" sz="1350" dirty="0">
              <a:solidFill>
                <a:schemeClr val="bg1"/>
              </a:solidFill>
            </a:endParaRPr>
          </a:p>
          <a:p>
            <a:r>
              <a:rPr lang="en-US" sz="1350" dirty="0">
                <a:solidFill>
                  <a:schemeClr val="bg1"/>
                </a:solidFill>
              </a:rPr>
              <a:t>LO#2 – </a:t>
            </a:r>
            <a:r>
              <a:rPr lang="en-US" sz="1400" dirty="0">
                <a:solidFill>
                  <a:schemeClr val="bg1"/>
                </a:solidFill>
              </a:rPr>
              <a:t>Upload Excel files and/or sample files to Power BI Desktop to transform (clean) data.</a:t>
            </a:r>
            <a:endParaRPr lang="en-US" sz="1350" dirty="0">
              <a:solidFill>
                <a:schemeClr val="bg1"/>
              </a:solidFill>
            </a:endParaRPr>
          </a:p>
          <a:p>
            <a:br>
              <a:rPr lang="en-US" sz="1350" dirty="0">
                <a:solidFill>
                  <a:schemeClr val="bg1"/>
                </a:solidFill>
              </a:rPr>
            </a:br>
            <a:r>
              <a:rPr lang="en-US" sz="1350" dirty="0">
                <a:solidFill>
                  <a:schemeClr val="bg1"/>
                </a:solidFill>
              </a:rPr>
              <a:t>LO#3- </a:t>
            </a:r>
            <a:r>
              <a:rPr lang="en-US" sz="1400" dirty="0">
                <a:solidFill>
                  <a:schemeClr val="bg1"/>
                </a:solidFill>
              </a:rPr>
              <a:t>Create a multipage report in Power BI Desktop with storytelling techniques.</a:t>
            </a:r>
          </a:p>
          <a:p>
            <a:endParaRPr lang="en-US" sz="1400" dirty="0">
              <a:solidFill>
                <a:schemeClr val="bg1"/>
              </a:solidFill>
            </a:endParaRPr>
          </a:p>
          <a:p>
            <a:r>
              <a:rPr lang="en-US" sz="1400" dirty="0">
                <a:solidFill>
                  <a:schemeClr val="bg1"/>
                </a:solidFill>
              </a:rPr>
              <a:t>LO#4 - Publish a Power BI Desktop File (or a .pbix file) to Power BI Services Online.</a:t>
            </a:r>
            <a:endParaRPr lang="en-US" sz="1350" dirty="0">
              <a:solidFill>
                <a:schemeClr val="bg1"/>
              </a:solidFill>
            </a:endParaRPr>
          </a:p>
          <a:p>
            <a:endParaRPr lang="en-US" sz="1350" dirty="0">
              <a:solidFill>
                <a:schemeClr val="bg1"/>
              </a:solidFill>
            </a:endParaRPr>
          </a:p>
          <a:p>
            <a:r>
              <a:rPr lang="en-US" sz="1350" dirty="0">
                <a:solidFill>
                  <a:schemeClr val="bg1"/>
                </a:solidFill>
              </a:rPr>
              <a:t>LO#5 -</a:t>
            </a:r>
            <a:r>
              <a:rPr lang="en-US" sz="1400" dirty="0">
                <a:solidFill>
                  <a:schemeClr val="bg1"/>
                </a:solidFill>
              </a:rPr>
              <a:t>Generate quick insights in Power BI Services Online to analyze trends, outliers, and correlations.</a:t>
            </a:r>
            <a:r>
              <a:rPr lang="en-US" sz="1350" dirty="0">
                <a:solidFill>
                  <a:schemeClr val="bg1"/>
                </a:solidFill>
              </a:rPr>
              <a:t> </a:t>
            </a:r>
          </a:p>
          <a:p>
            <a:endParaRPr lang="en-US" sz="1350" dirty="0">
              <a:solidFill>
                <a:schemeClr val="bg1"/>
              </a:solidFill>
            </a:endParaRPr>
          </a:p>
          <a:p>
            <a:r>
              <a:rPr lang="en-US" sz="1350" dirty="0">
                <a:solidFill>
                  <a:schemeClr val="bg1"/>
                </a:solidFill>
              </a:rPr>
              <a:t>LO#6 - </a:t>
            </a:r>
            <a:r>
              <a:rPr lang="en-US" sz="1400" dirty="0">
                <a:solidFill>
                  <a:schemeClr val="bg1"/>
                </a:solidFill>
              </a:rPr>
              <a:t>Download available datasets using Power BI skills.</a:t>
            </a:r>
          </a:p>
          <a:p>
            <a:endParaRPr lang="en-US" sz="1400" dirty="0">
              <a:solidFill>
                <a:schemeClr val="bg1"/>
              </a:solidFill>
            </a:endParaRPr>
          </a:p>
          <a:p>
            <a:r>
              <a:rPr lang="en-US" sz="1400" dirty="0">
                <a:solidFill>
                  <a:schemeClr val="bg1"/>
                </a:solidFill>
              </a:rPr>
              <a:t>LO#7 - Apply appropriate visualizations for (KPIs).</a:t>
            </a:r>
            <a:endParaRPr lang="en-US" sz="135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28E4D-543E-3BC6-6906-1F022DF2200A}"/>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13FBAA2F-696B-3C70-E062-A22E4AE4B01D}"/>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F31EF0DE-9EFA-0B5D-E1E5-2FC59973D9A0}"/>
              </a:ext>
            </a:extLst>
          </p:cNvPr>
          <p:cNvSpPr txBox="1"/>
          <p:nvPr/>
        </p:nvSpPr>
        <p:spPr>
          <a:xfrm>
            <a:off x="1104900" y="8338196"/>
            <a:ext cx="11506200" cy="402482"/>
          </a:xfrm>
          <a:prstGeom prst="rect">
            <a:avLst/>
          </a:prstGeom>
        </p:spPr>
        <p:txBody>
          <a:bodyPr wrap="square" lIns="0" tIns="0" rIns="0" bIns="0" rtlCol="0" anchor="t">
            <a:spAutoFit/>
          </a:bodyPr>
          <a:lstStyle/>
          <a:p>
            <a:pPr>
              <a:lnSpc>
                <a:spcPts val="1541"/>
              </a:lnSpc>
              <a:spcBef>
                <a:spcPct val="0"/>
              </a:spcBef>
            </a:pPr>
            <a:r>
              <a:rPr lang="en-US" sz="2000" dirty="0"/>
              <a:t>Note the sample reports, information on the newest features, lots of potential training opportunities, and testimonials.</a:t>
            </a:r>
            <a:endParaRPr lang="en-US" sz="2000" spc="109" dirty="0">
              <a:solidFill>
                <a:srgbClr val="231F20"/>
              </a:solidFill>
              <a:latin typeface="Open Sauce"/>
            </a:endParaRPr>
          </a:p>
        </p:txBody>
      </p:sp>
      <p:sp>
        <p:nvSpPr>
          <p:cNvPr id="33" name="Freeform 33">
            <a:extLst>
              <a:ext uri="{FF2B5EF4-FFF2-40B4-BE49-F238E27FC236}">
                <a16:creationId xmlns:a16="http://schemas.microsoft.com/office/drawing/2014/main" id="{940FBA8A-5EEB-ED56-1E05-FF7F907BA98C}"/>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4575DB66-20BC-82A9-5313-D1433A342360}"/>
              </a:ext>
            </a:extLst>
          </p:cNvPr>
          <p:cNvSpPr txBox="1"/>
          <p:nvPr/>
        </p:nvSpPr>
        <p:spPr>
          <a:xfrm>
            <a:off x="91560" y="1287756"/>
            <a:ext cx="7696200" cy="584775"/>
          </a:xfrm>
          <a:prstGeom prst="rect">
            <a:avLst/>
          </a:prstGeom>
          <a:noFill/>
        </p:spPr>
        <p:txBody>
          <a:bodyPr wrap="square" rtlCol="0">
            <a:spAutoFit/>
          </a:bodyPr>
          <a:lstStyle/>
          <a:p>
            <a:r>
              <a:rPr lang="en-US" sz="3200" dirty="0">
                <a:solidFill>
                  <a:schemeClr val="bg1"/>
                </a:solidFill>
              </a:rPr>
              <a:t>1. Select ‘Learn’ for Power BI Services online</a:t>
            </a:r>
          </a:p>
        </p:txBody>
      </p:sp>
      <p:pic>
        <p:nvPicPr>
          <p:cNvPr id="3" name="Picture 2" descr="A screenshot of a computer&#10;&#10;AI-generated content may be incorrect.">
            <a:extLst>
              <a:ext uri="{FF2B5EF4-FFF2-40B4-BE49-F238E27FC236}">
                <a16:creationId xmlns:a16="http://schemas.microsoft.com/office/drawing/2014/main" id="{E5BF6177-6586-2C12-1F7C-47E725050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26" y="2237868"/>
            <a:ext cx="11506200" cy="5579402"/>
          </a:xfrm>
          <a:prstGeom prst="rect">
            <a:avLst/>
          </a:prstGeom>
        </p:spPr>
      </p:pic>
    </p:spTree>
    <p:extLst>
      <p:ext uri="{BB962C8B-B14F-4D97-AF65-F5344CB8AC3E}">
        <p14:creationId xmlns:p14="http://schemas.microsoft.com/office/powerpoint/2010/main" val="3279073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63D79-2FAD-844E-CA7F-92D31DDCBE9B}"/>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DBE4BBDF-80B0-FA4B-7753-CC8E6DD0F64B}"/>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74EDE293-0642-D8E5-C1D4-6EB94811D0AB}"/>
              </a:ext>
            </a:extLst>
          </p:cNvPr>
          <p:cNvSpPr txBox="1"/>
          <p:nvPr/>
        </p:nvSpPr>
        <p:spPr>
          <a:xfrm>
            <a:off x="1104900" y="8338196"/>
            <a:ext cx="11506200" cy="402482"/>
          </a:xfrm>
          <a:prstGeom prst="rect">
            <a:avLst/>
          </a:prstGeom>
        </p:spPr>
        <p:txBody>
          <a:bodyPr wrap="square" lIns="0" tIns="0" rIns="0" bIns="0" rtlCol="0" anchor="t">
            <a:spAutoFit/>
          </a:bodyPr>
          <a:lstStyle/>
          <a:p>
            <a:pPr>
              <a:lnSpc>
                <a:spcPts val="1541"/>
              </a:lnSpc>
              <a:spcBef>
                <a:spcPct val="0"/>
              </a:spcBef>
            </a:pPr>
            <a:r>
              <a:rPr lang="en-US" sz="2000" dirty="0"/>
              <a:t>When you use the share button in Power BI Desktop, it is a unique experience depending on whether you use the Pro or Free version of Power BI Services Online.</a:t>
            </a:r>
            <a:endParaRPr lang="en-US" sz="2000" spc="109" dirty="0">
              <a:solidFill>
                <a:srgbClr val="231F20"/>
              </a:solidFill>
              <a:latin typeface="Open Sauce"/>
            </a:endParaRPr>
          </a:p>
        </p:txBody>
      </p:sp>
      <p:sp>
        <p:nvSpPr>
          <p:cNvPr id="33" name="Freeform 33">
            <a:extLst>
              <a:ext uri="{FF2B5EF4-FFF2-40B4-BE49-F238E27FC236}">
                <a16:creationId xmlns:a16="http://schemas.microsoft.com/office/drawing/2014/main" id="{2A1FBEE4-604E-73ED-39AB-89C08790689A}"/>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36648A52-EE75-CA4D-1706-F3B39CB95597}"/>
              </a:ext>
            </a:extLst>
          </p:cNvPr>
          <p:cNvSpPr txBox="1"/>
          <p:nvPr/>
        </p:nvSpPr>
        <p:spPr>
          <a:xfrm>
            <a:off x="91560" y="1287756"/>
            <a:ext cx="7696200" cy="584775"/>
          </a:xfrm>
          <a:prstGeom prst="rect">
            <a:avLst/>
          </a:prstGeom>
          <a:noFill/>
        </p:spPr>
        <p:txBody>
          <a:bodyPr wrap="square" rtlCol="0">
            <a:spAutoFit/>
          </a:bodyPr>
          <a:lstStyle/>
          <a:p>
            <a:r>
              <a:rPr lang="en-US" sz="3200" dirty="0">
                <a:solidFill>
                  <a:schemeClr val="bg1"/>
                </a:solidFill>
              </a:rPr>
              <a:t>1. Sharing in Power BI Services online</a:t>
            </a:r>
          </a:p>
        </p:txBody>
      </p:sp>
      <p:pic>
        <p:nvPicPr>
          <p:cNvPr id="4" name="Picture 3" descr="A screenshot of a computer&#10;&#10;AI-generated content may be incorrect.">
            <a:extLst>
              <a:ext uri="{FF2B5EF4-FFF2-40B4-BE49-F238E27FC236}">
                <a16:creationId xmlns:a16="http://schemas.microsoft.com/office/drawing/2014/main" id="{BA8FF035-97AA-3DF1-1165-1932E48E7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2482397"/>
            <a:ext cx="11568454" cy="5179758"/>
          </a:xfrm>
          <a:prstGeom prst="rect">
            <a:avLst/>
          </a:prstGeom>
        </p:spPr>
      </p:pic>
    </p:spTree>
    <p:extLst>
      <p:ext uri="{BB962C8B-B14F-4D97-AF65-F5344CB8AC3E}">
        <p14:creationId xmlns:p14="http://schemas.microsoft.com/office/powerpoint/2010/main" val="50411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0994-320A-4EFE-5654-74298720D30F}"/>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2D016CDB-6D96-56AF-4147-EDAD49F56116}"/>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657DEBE1-91D5-56B4-2813-24D3F4C77644}"/>
              </a:ext>
            </a:extLst>
          </p:cNvPr>
          <p:cNvSpPr txBox="1"/>
          <p:nvPr/>
        </p:nvSpPr>
        <p:spPr>
          <a:xfrm>
            <a:off x="5224779" y="6134100"/>
            <a:ext cx="7386321" cy="2138662"/>
          </a:xfrm>
          <a:prstGeom prst="rect">
            <a:avLst/>
          </a:prstGeom>
        </p:spPr>
        <p:txBody>
          <a:bodyPr wrap="square" lIns="0" tIns="0" rIns="0" bIns="0" rtlCol="0" anchor="t">
            <a:spAutoFit/>
          </a:bodyPr>
          <a:lstStyle/>
          <a:p>
            <a:pPr>
              <a:lnSpc>
                <a:spcPts val="1541"/>
              </a:lnSpc>
              <a:spcBef>
                <a:spcPct val="0"/>
              </a:spcBef>
            </a:pPr>
            <a:br>
              <a:rPr lang="en-US" sz="2000" dirty="0"/>
            </a:br>
            <a:r>
              <a:rPr lang="en-US" sz="2000" dirty="0"/>
              <a:t>If you have a ‘free’ Power BI Services (Online) license, you will still see a button to create a workspace.  However, once you start setting up the workspace, you won’t be able to move forward unless you update your account from ‘free’ to ‘pro’ or sign-up for a free trial.  It is not necessary to purchase a Pro account, but feel free to try the trial.  </a:t>
            </a:r>
            <a:br>
              <a:rPr lang="en-US" sz="2000" dirty="0"/>
            </a:br>
            <a:br>
              <a:rPr lang="en-US" sz="2000" dirty="0"/>
            </a:br>
            <a:r>
              <a:rPr lang="en-US" sz="2000" dirty="0"/>
              <a:t>Do not give your credit card information.</a:t>
            </a:r>
            <a:br>
              <a:rPr lang="en-US" sz="2000" dirty="0"/>
            </a:br>
            <a:br>
              <a:rPr lang="en-US" sz="2000" dirty="0"/>
            </a:br>
            <a:br>
              <a:rPr lang="en-US" sz="2000" dirty="0"/>
            </a:br>
            <a:endParaRPr lang="en-US" sz="2400" spc="109" dirty="0">
              <a:solidFill>
                <a:srgbClr val="231F20"/>
              </a:solidFill>
              <a:latin typeface="Open Sauce"/>
            </a:endParaRPr>
          </a:p>
        </p:txBody>
      </p:sp>
      <p:sp>
        <p:nvSpPr>
          <p:cNvPr id="33" name="Freeform 33">
            <a:extLst>
              <a:ext uri="{FF2B5EF4-FFF2-40B4-BE49-F238E27FC236}">
                <a16:creationId xmlns:a16="http://schemas.microsoft.com/office/drawing/2014/main" id="{35300FA1-979A-B712-1DA6-81DB6F51AFD5}"/>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C240F96E-E557-03EB-286D-525440EEAD47}"/>
              </a:ext>
            </a:extLst>
          </p:cNvPr>
          <p:cNvSpPr txBox="1"/>
          <p:nvPr/>
        </p:nvSpPr>
        <p:spPr>
          <a:xfrm>
            <a:off x="100525" y="1084272"/>
            <a:ext cx="7696200" cy="1077218"/>
          </a:xfrm>
          <a:prstGeom prst="rect">
            <a:avLst/>
          </a:prstGeom>
          <a:noFill/>
        </p:spPr>
        <p:txBody>
          <a:bodyPr wrap="square" rtlCol="0">
            <a:spAutoFit/>
          </a:bodyPr>
          <a:lstStyle/>
          <a:p>
            <a:r>
              <a:rPr lang="en-US" sz="3200" dirty="0">
                <a:solidFill>
                  <a:schemeClr val="bg1"/>
                </a:solidFill>
              </a:rPr>
              <a:t>1. Limitation of Power BI Services (online) </a:t>
            </a:r>
            <a:br>
              <a:rPr lang="en-US" sz="3200" dirty="0">
                <a:solidFill>
                  <a:schemeClr val="bg1"/>
                </a:solidFill>
              </a:rPr>
            </a:br>
            <a:r>
              <a:rPr lang="en-US" sz="3200" dirty="0">
                <a:solidFill>
                  <a:schemeClr val="bg1"/>
                </a:solidFill>
              </a:rPr>
              <a:t>FREE Account</a:t>
            </a:r>
          </a:p>
        </p:txBody>
      </p:sp>
      <p:pic>
        <p:nvPicPr>
          <p:cNvPr id="2" name="Picture 1" descr="A screenshot of a computer&#10;&#10;Description automatically generated">
            <a:extLst>
              <a:ext uri="{FF2B5EF4-FFF2-40B4-BE49-F238E27FC236}">
                <a16:creationId xmlns:a16="http://schemas.microsoft.com/office/drawing/2014/main" id="{4BAFCF02-E522-0D93-19B2-E1939C2D4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080" y="2457100"/>
            <a:ext cx="3610520" cy="5637119"/>
          </a:xfrm>
          <a:prstGeom prst="rect">
            <a:avLst/>
          </a:prstGeom>
          <a:ln w="9525">
            <a:solidFill>
              <a:schemeClr val="tx1"/>
            </a:solidFill>
          </a:ln>
        </p:spPr>
      </p:pic>
      <p:pic>
        <p:nvPicPr>
          <p:cNvPr id="3" name="Picture 2" descr="A screenshot of a computer&#10;&#10;Description automatically generated">
            <a:extLst>
              <a:ext uri="{FF2B5EF4-FFF2-40B4-BE49-F238E27FC236}">
                <a16:creationId xmlns:a16="http://schemas.microsoft.com/office/drawing/2014/main" id="{5A315D6A-17AF-0A65-E2F7-1BB5C3945A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779" y="2493162"/>
            <a:ext cx="6306232" cy="2650338"/>
          </a:xfrm>
          <a:prstGeom prst="rect">
            <a:avLst/>
          </a:prstGeom>
          <a:ln w="9525">
            <a:solidFill>
              <a:schemeClr val="tx1"/>
            </a:solidFill>
          </a:ln>
        </p:spPr>
      </p:pic>
    </p:spTree>
    <p:extLst>
      <p:ext uri="{BB962C8B-B14F-4D97-AF65-F5344CB8AC3E}">
        <p14:creationId xmlns:p14="http://schemas.microsoft.com/office/powerpoint/2010/main" val="2724667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DDF7F-941C-20CD-856C-0DE7E9A97AE6}"/>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982B0B8C-7A7E-B099-ECD1-CD3215FF5F94}"/>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4AE29713-25D4-FE94-FA4D-D11AF0D983BC}"/>
              </a:ext>
            </a:extLst>
          </p:cNvPr>
          <p:cNvSpPr txBox="1"/>
          <p:nvPr/>
        </p:nvSpPr>
        <p:spPr>
          <a:xfrm>
            <a:off x="1108910" y="8373774"/>
            <a:ext cx="11506200" cy="787203"/>
          </a:xfrm>
          <a:prstGeom prst="rect">
            <a:avLst/>
          </a:prstGeom>
        </p:spPr>
        <p:txBody>
          <a:bodyPr wrap="square" lIns="0" tIns="0" rIns="0" bIns="0" rtlCol="0" anchor="t">
            <a:spAutoFit/>
          </a:bodyPr>
          <a:lstStyle/>
          <a:p>
            <a:pPr>
              <a:lnSpc>
                <a:spcPts val="1541"/>
              </a:lnSpc>
              <a:spcBef>
                <a:spcPct val="0"/>
              </a:spcBef>
            </a:pPr>
            <a:r>
              <a:rPr lang="en-US" sz="2000" dirty="0"/>
              <a:t>Unlike Power BI Desktop, Power BI Services (online) can only upload a few file types: .pbix files or .</a:t>
            </a:r>
            <a:r>
              <a:rPr lang="en-US" sz="2000" dirty="0" err="1"/>
              <a:t>rdl</a:t>
            </a:r>
            <a:r>
              <a:rPr lang="en-US" sz="2000" dirty="0"/>
              <a:t> files. You may see Excel (preview) if you select ‘Create.’ If you see ‘preview’ it means the feature is still being developed or updated.  (Remember, if you have Power BI Desktop, you can upload about any file type and can PUBLISH to Power BI Services (online).  Mac users will need to work in Power BI Services online.</a:t>
            </a:r>
            <a:endParaRPr lang="en-US" sz="2000" spc="109" dirty="0">
              <a:solidFill>
                <a:srgbClr val="231F20"/>
              </a:solidFill>
              <a:latin typeface="Open Sauce"/>
            </a:endParaRPr>
          </a:p>
        </p:txBody>
      </p:sp>
      <p:sp>
        <p:nvSpPr>
          <p:cNvPr id="33" name="Freeform 33">
            <a:extLst>
              <a:ext uri="{FF2B5EF4-FFF2-40B4-BE49-F238E27FC236}">
                <a16:creationId xmlns:a16="http://schemas.microsoft.com/office/drawing/2014/main" id="{4C6483E1-44EA-D3A3-42F6-ECCAFD1ECE20}"/>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5E823260-FC7D-0CA0-0CD1-4A6F236EF3B8}"/>
              </a:ext>
            </a:extLst>
          </p:cNvPr>
          <p:cNvSpPr txBox="1"/>
          <p:nvPr/>
        </p:nvSpPr>
        <p:spPr>
          <a:xfrm>
            <a:off x="91560" y="1287756"/>
            <a:ext cx="7696200" cy="584775"/>
          </a:xfrm>
          <a:prstGeom prst="rect">
            <a:avLst/>
          </a:prstGeom>
          <a:noFill/>
        </p:spPr>
        <p:txBody>
          <a:bodyPr wrap="square" rtlCol="0">
            <a:spAutoFit/>
          </a:bodyPr>
          <a:lstStyle/>
          <a:p>
            <a:r>
              <a:rPr lang="en-US" sz="3200" dirty="0">
                <a:solidFill>
                  <a:schemeClr val="bg1"/>
                </a:solidFill>
              </a:rPr>
              <a:t>1. Power BI Services online</a:t>
            </a:r>
          </a:p>
        </p:txBody>
      </p:sp>
      <p:pic>
        <p:nvPicPr>
          <p:cNvPr id="3" name="Picture 2" descr="A screenshot of a computer&#10;&#10;AI-generated content may be incorrect.">
            <a:extLst>
              <a:ext uri="{FF2B5EF4-FFF2-40B4-BE49-F238E27FC236}">
                <a16:creationId xmlns:a16="http://schemas.microsoft.com/office/drawing/2014/main" id="{C2035477-7A0E-A4CC-F01A-EFB19B8BB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910" y="2324099"/>
            <a:ext cx="10930690" cy="5598107"/>
          </a:xfrm>
          <a:prstGeom prst="rect">
            <a:avLst/>
          </a:prstGeom>
        </p:spPr>
      </p:pic>
    </p:spTree>
    <p:extLst>
      <p:ext uri="{BB962C8B-B14F-4D97-AF65-F5344CB8AC3E}">
        <p14:creationId xmlns:p14="http://schemas.microsoft.com/office/powerpoint/2010/main" val="347006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F552-E264-20FD-C842-AC0BC6109A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A43000-BFA4-EA83-0E94-5129CA386398}"/>
              </a:ext>
            </a:extLst>
          </p:cNvPr>
          <p:cNvSpPr/>
          <p:nvPr/>
        </p:nvSpPr>
        <p:spPr>
          <a:xfrm flipH="1" flipV="1">
            <a:off x="-504098" y="113396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A44BBFAE-7998-921F-B4C4-48F0110FA43E}"/>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0B72F350-EF28-5C47-1BA6-63D392B4EA0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D3FAF1C1-837E-F45E-10F6-873203FC0F10}"/>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84858ABD-341F-B451-9DAF-DCEB02004D54}"/>
              </a:ext>
            </a:extLst>
          </p:cNvPr>
          <p:cNvGrpSpPr/>
          <p:nvPr/>
        </p:nvGrpSpPr>
        <p:grpSpPr>
          <a:xfrm>
            <a:off x="76201" y="3732202"/>
            <a:ext cx="6150360" cy="613181"/>
            <a:chOff x="-152562" y="-47625"/>
            <a:chExt cx="1642968" cy="215328"/>
          </a:xfrm>
        </p:grpSpPr>
        <p:sp>
          <p:nvSpPr>
            <p:cNvPr id="8" name="Freeform 8">
              <a:extLst>
                <a:ext uri="{FF2B5EF4-FFF2-40B4-BE49-F238E27FC236}">
                  <a16:creationId xmlns:a16="http://schemas.microsoft.com/office/drawing/2014/main" id="{616D5A93-5D94-EDB3-C745-5AC2853E667F}"/>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F728BA6B-5566-6A21-7AF1-E2A5D13A5A7A}"/>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MAC Users: Option #1</a:t>
              </a:r>
            </a:p>
          </p:txBody>
        </p:sp>
      </p:grpSp>
      <p:sp>
        <p:nvSpPr>
          <p:cNvPr id="10" name="TextBox 10">
            <a:extLst>
              <a:ext uri="{FF2B5EF4-FFF2-40B4-BE49-F238E27FC236}">
                <a16:creationId xmlns:a16="http://schemas.microsoft.com/office/drawing/2014/main" id="{81C8C90C-30AD-AD7E-6112-9481C839EC1D}"/>
              </a:ext>
            </a:extLst>
          </p:cNvPr>
          <p:cNvSpPr txBox="1"/>
          <p:nvPr/>
        </p:nvSpPr>
        <p:spPr>
          <a:xfrm>
            <a:off x="490281" y="2124365"/>
            <a:ext cx="12539919" cy="1975413"/>
          </a:xfrm>
          <a:prstGeom prst="rect">
            <a:avLst/>
          </a:prstGeom>
        </p:spPr>
        <p:txBody>
          <a:bodyPr wrap="square" lIns="0" tIns="0" rIns="0" bIns="0" rtlCol="0" anchor="t">
            <a:spAutoFit/>
          </a:bodyPr>
          <a:lstStyle/>
          <a:p>
            <a:pPr algn="ctr">
              <a:lnSpc>
                <a:spcPts val="8165"/>
              </a:lnSpc>
            </a:pPr>
            <a:r>
              <a:rPr lang="en-US" sz="4400" spc="580" dirty="0">
                <a:solidFill>
                  <a:srgbClr val="FFFFFF"/>
                </a:solidFill>
                <a:latin typeface="Arial Black" panose="020B0A04020102020204" pitchFamily="34" charset="0"/>
              </a:rPr>
              <a:t>1. Power BI </a:t>
            </a:r>
            <a:r>
              <a:rPr lang="en-US" sz="4000" spc="580" dirty="0">
                <a:solidFill>
                  <a:srgbClr val="FFFFFF"/>
                </a:solidFill>
                <a:latin typeface="Arial Black" panose="020B0A04020102020204" pitchFamily="34" charset="0"/>
              </a:rPr>
              <a:t>Services Online: MAC Users</a:t>
            </a:r>
            <a:endParaRPr lang="en-US" sz="5916" spc="580" dirty="0">
              <a:solidFill>
                <a:srgbClr val="FFFFFF"/>
              </a:solidFill>
              <a:latin typeface="Arial Black" panose="020B0A04020102020204" pitchFamily="34" charset="0"/>
            </a:endParaRPr>
          </a:p>
        </p:txBody>
      </p:sp>
      <p:grpSp>
        <p:nvGrpSpPr>
          <p:cNvPr id="15" name="Group 15">
            <a:extLst>
              <a:ext uri="{FF2B5EF4-FFF2-40B4-BE49-F238E27FC236}">
                <a16:creationId xmlns:a16="http://schemas.microsoft.com/office/drawing/2014/main" id="{2B7C6693-E2BE-346C-86F3-10BDA32AAD33}"/>
              </a:ext>
            </a:extLst>
          </p:cNvPr>
          <p:cNvGrpSpPr/>
          <p:nvPr/>
        </p:nvGrpSpPr>
        <p:grpSpPr>
          <a:xfrm>
            <a:off x="6361923" y="8266559"/>
            <a:ext cx="6934200" cy="477561"/>
            <a:chOff x="0" y="0"/>
            <a:chExt cx="1178269" cy="167703"/>
          </a:xfrm>
        </p:grpSpPr>
        <p:sp>
          <p:nvSpPr>
            <p:cNvPr id="16" name="Freeform 16">
              <a:extLst>
                <a:ext uri="{FF2B5EF4-FFF2-40B4-BE49-F238E27FC236}">
                  <a16:creationId xmlns:a16="http://schemas.microsoft.com/office/drawing/2014/main" id="{EEEB25B2-0437-F452-BE75-219D494C893A}"/>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AF466DCA-938D-6E76-F171-3C9A787446AC}"/>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 Word to MAC Users</a:t>
              </a:r>
            </a:p>
          </p:txBody>
        </p:sp>
      </p:grpSp>
      <p:sp>
        <p:nvSpPr>
          <p:cNvPr id="28" name="Freeform 28">
            <a:extLst>
              <a:ext uri="{FF2B5EF4-FFF2-40B4-BE49-F238E27FC236}">
                <a16:creationId xmlns:a16="http://schemas.microsoft.com/office/drawing/2014/main" id="{2CC69758-718E-ABB1-4EC9-598AF51919C0}"/>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F9B049BD-6DC1-2830-F183-5B84091352A5}"/>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3" name="TextBox 22">
            <a:extLst>
              <a:ext uri="{FF2B5EF4-FFF2-40B4-BE49-F238E27FC236}">
                <a16:creationId xmlns:a16="http://schemas.microsoft.com/office/drawing/2014/main" id="{853AC2C3-26EC-C64E-F263-8F2C9147BE72}"/>
              </a:ext>
            </a:extLst>
          </p:cNvPr>
          <p:cNvSpPr txBox="1"/>
          <p:nvPr/>
        </p:nvSpPr>
        <p:spPr>
          <a:xfrm>
            <a:off x="0" y="4389721"/>
            <a:ext cx="6226561" cy="3693319"/>
          </a:xfrm>
          <a:prstGeom prst="rect">
            <a:avLst/>
          </a:prstGeom>
          <a:noFill/>
        </p:spPr>
        <p:txBody>
          <a:bodyPr wrap="square" rtlCol="0">
            <a:spAutoFit/>
          </a:bodyPr>
          <a:lstStyle/>
          <a:p>
            <a:r>
              <a:rPr lang="en-US" u="sng" dirty="0"/>
              <a:t>Option #1 – To Link an Excel File to Power BI Services Online</a:t>
            </a:r>
            <a:br>
              <a:rPr lang="en-US" u="sng" dirty="0"/>
            </a:br>
            <a:endParaRPr lang="en-US" dirty="0"/>
          </a:p>
          <a:p>
            <a:r>
              <a:rPr lang="en-US" dirty="0"/>
              <a:t>MAC users should be able to use Excel Preview to </a:t>
            </a:r>
            <a:r>
              <a:rPr lang="en-US" b="1" dirty="0"/>
              <a:t>LINK</a:t>
            </a:r>
            <a:r>
              <a:rPr lang="en-US" dirty="0"/>
              <a:t> their Excel file to Power BI Services Online. Two things are important.  </a:t>
            </a:r>
          </a:p>
          <a:p>
            <a:pPr lvl="0"/>
            <a:br>
              <a:rPr lang="en-US" dirty="0"/>
            </a:br>
            <a:r>
              <a:rPr lang="en-US" dirty="0"/>
              <a:t>First: The Excel file must live in a OneDrive space. According to Microsoft (as of Sept 29, 2023), “Upload of local workbooks to Power BI Workspaces will no longer be allowed” (</a:t>
            </a:r>
            <a:r>
              <a:rPr lang="en-US" u="sng" dirty="0">
                <a:hlinkClick r:id="rId5"/>
              </a:rPr>
              <a:t>Microsoft Learn</a:t>
            </a:r>
            <a:r>
              <a:rPr lang="en-US" dirty="0"/>
              <a:t>, 2023, para 2.)</a:t>
            </a:r>
          </a:p>
          <a:p>
            <a:pPr lvl="0"/>
            <a:br>
              <a:rPr lang="en-US" dirty="0"/>
            </a:br>
            <a:r>
              <a:rPr lang="en-US" dirty="0"/>
              <a:t>Second: Use the </a:t>
            </a:r>
            <a:r>
              <a:rPr lang="en-US" b="1" dirty="0"/>
              <a:t>link </a:t>
            </a:r>
            <a:r>
              <a:rPr lang="en-US" dirty="0"/>
              <a:t>to file and do not use the upload option. Start with ‘Create’, then Excel (Preview), and Link to the Excel file</a:t>
            </a:r>
          </a:p>
          <a:p>
            <a:endParaRPr lang="en-US" dirty="0"/>
          </a:p>
        </p:txBody>
      </p:sp>
      <p:sp>
        <p:nvSpPr>
          <p:cNvPr id="25" name="TextBox 24">
            <a:extLst>
              <a:ext uri="{FF2B5EF4-FFF2-40B4-BE49-F238E27FC236}">
                <a16:creationId xmlns:a16="http://schemas.microsoft.com/office/drawing/2014/main" id="{8417DFFE-F307-E948-584D-0EFA32056DDE}"/>
              </a:ext>
            </a:extLst>
          </p:cNvPr>
          <p:cNvSpPr txBox="1"/>
          <p:nvPr/>
        </p:nvSpPr>
        <p:spPr>
          <a:xfrm>
            <a:off x="6332621" y="8901209"/>
            <a:ext cx="6914147" cy="1200329"/>
          </a:xfrm>
          <a:prstGeom prst="rect">
            <a:avLst/>
          </a:prstGeom>
          <a:noFill/>
        </p:spPr>
        <p:txBody>
          <a:bodyPr wrap="square" rtlCol="0">
            <a:spAutoFit/>
          </a:bodyPr>
          <a:lstStyle/>
          <a:p>
            <a:r>
              <a:rPr lang="en-US" dirty="0"/>
              <a:t>Although you can’t use Power BI Desktop to ‘get data,’ you can still get your data into Power BI Services Online.  Once you have the data in Power BI Services Online, you should be able to create dashboards and reports.  See the next slide for more information.</a:t>
            </a:r>
          </a:p>
        </p:txBody>
      </p:sp>
      <p:pic>
        <p:nvPicPr>
          <p:cNvPr id="6" name="Picture 5" descr="A screenshot of a computer&#10;&#10;Description automatically generated">
            <a:extLst>
              <a:ext uri="{FF2B5EF4-FFF2-40B4-BE49-F238E27FC236}">
                <a16:creationId xmlns:a16="http://schemas.microsoft.com/office/drawing/2014/main" id="{4090A769-7F13-F9D7-6B62-F8470CECB59A}"/>
              </a:ext>
            </a:extLst>
          </p:cNvPr>
          <p:cNvPicPr>
            <a:picLocks noChangeAspect="1"/>
          </p:cNvPicPr>
          <p:nvPr/>
        </p:nvPicPr>
        <p:blipFill>
          <a:blip r:embed="rId6"/>
          <a:stretch>
            <a:fillRect/>
          </a:stretch>
        </p:blipFill>
        <p:spPr>
          <a:xfrm>
            <a:off x="6693589" y="3939305"/>
            <a:ext cx="6340372" cy="3673088"/>
          </a:xfrm>
          <a:prstGeom prst="rect">
            <a:avLst/>
          </a:prstGeom>
          <a:ln>
            <a:solidFill>
              <a:schemeClr val="accent1"/>
            </a:solidFill>
          </a:ln>
        </p:spPr>
      </p:pic>
      <p:sp>
        <p:nvSpPr>
          <p:cNvPr id="11" name="Arrow: Left 10">
            <a:extLst>
              <a:ext uri="{FF2B5EF4-FFF2-40B4-BE49-F238E27FC236}">
                <a16:creationId xmlns:a16="http://schemas.microsoft.com/office/drawing/2014/main" id="{514B34D7-48E6-61C0-AFB1-F6E586784181}"/>
              </a:ext>
            </a:extLst>
          </p:cNvPr>
          <p:cNvSpPr/>
          <p:nvPr/>
        </p:nvSpPr>
        <p:spPr>
          <a:xfrm>
            <a:off x="7154779" y="4738294"/>
            <a:ext cx="519468" cy="176606"/>
          </a:xfrm>
          <a:prstGeom prst="leftArrow">
            <a:avLst/>
          </a:prstGeom>
          <a:solidFill>
            <a:srgbClr val="1C5739"/>
          </a:solidFill>
          <a:ln>
            <a:solidFill>
              <a:srgbClr val="1C57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46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33CD-0DA8-7AB4-9CC0-69034656B4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3C09D2-E10A-9F57-23EF-3133B06B25A6}"/>
              </a:ext>
            </a:extLst>
          </p:cNvPr>
          <p:cNvSpPr/>
          <p:nvPr/>
        </p:nvSpPr>
        <p:spPr>
          <a:xfrm flipH="1" flipV="1">
            <a:off x="0" y="1133964"/>
            <a:ext cx="13211902"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C4509742-B193-A4B4-DC29-FBD85CA7C507}"/>
              </a:ext>
            </a:extLst>
          </p:cNvPr>
          <p:cNvGrpSpPr/>
          <p:nvPr/>
        </p:nvGrpSpPr>
        <p:grpSpPr>
          <a:xfrm>
            <a:off x="0" y="1285875"/>
            <a:ext cx="13890240" cy="2314575"/>
            <a:chOff x="0" y="0"/>
            <a:chExt cx="5016842" cy="812800"/>
          </a:xfrm>
        </p:grpSpPr>
        <p:sp>
          <p:nvSpPr>
            <p:cNvPr id="4" name="Freeform 4">
              <a:extLst>
                <a:ext uri="{FF2B5EF4-FFF2-40B4-BE49-F238E27FC236}">
                  <a16:creationId xmlns:a16="http://schemas.microsoft.com/office/drawing/2014/main" id="{AF20CBD5-144E-5E34-B7B5-FACEC6C61BE6}"/>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E7782A58-C4EA-86C2-EDE1-E47DF376F83C}"/>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CD819B39-4542-9016-97FA-C5AA231E2B40}"/>
              </a:ext>
            </a:extLst>
          </p:cNvPr>
          <p:cNvGrpSpPr/>
          <p:nvPr/>
        </p:nvGrpSpPr>
        <p:grpSpPr>
          <a:xfrm>
            <a:off x="113565" y="3727941"/>
            <a:ext cx="5766784" cy="613181"/>
            <a:chOff x="-152562" y="-47625"/>
            <a:chExt cx="1642968" cy="215328"/>
          </a:xfrm>
        </p:grpSpPr>
        <p:sp>
          <p:nvSpPr>
            <p:cNvPr id="8" name="Freeform 8">
              <a:extLst>
                <a:ext uri="{FF2B5EF4-FFF2-40B4-BE49-F238E27FC236}">
                  <a16:creationId xmlns:a16="http://schemas.microsoft.com/office/drawing/2014/main" id="{20941475-D99D-3ADC-8B0A-26BE57F678A4}"/>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81F7D777-1375-4224-E9DF-D1E3EC878FCB}"/>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MAC Users: Option #2</a:t>
              </a:r>
            </a:p>
          </p:txBody>
        </p:sp>
      </p:grpSp>
      <p:sp>
        <p:nvSpPr>
          <p:cNvPr id="10" name="TextBox 10">
            <a:extLst>
              <a:ext uri="{FF2B5EF4-FFF2-40B4-BE49-F238E27FC236}">
                <a16:creationId xmlns:a16="http://schemas.microsoft.com/office/drawing/2014/main" id="{9F5FC8C5-A5B4-BA2B-DF0B-E849D70C92CA}"/>
              </a:ext>
            </a:extLst>
          </p:cNvPr>
          <p:cNvSpPr txBox="1"/>
          <p:nvPr/>
        </p:nvSpPr>
        <p:spPr>
          <a:xfrm>
            <a:off x="-179434" y="2040801"/>
            <a:ext cx="13426202" cy="923843"/>
          </a:xfrm>
          <a:prstGeom prst="rect">
            <a:avLst/>
          </a:prstGeom>
        </p:spPr>
        <p:txBody>
          <a:bodyPr wrap="square" lIns="0" tIns="0" rIns="0" bIns="0" rtlCol="0" anchor="t">
            <a:spAutoFit/>
          </a:bodyPr>
          <a:lstStyle/>
          <a:p>
            <a:pPr algn="ctr">
              <a:lnSpc>
                <a:spcPts val="8165"/>
              </a:lnSpc>
            </a:pPr>
            <a:r>
              <a:rPr lang="en-US" sz="4000" spc="580" dirty="0">
                <a:solidFill>
                  <a:srgbClr val="FFFFFF"/>
                </a:solidFill>
                <a:latin typeface="Arial Black" panose="020B0A04020102020204" pitchFamily="34" charset="0"/>
              </a:rPr>
              <a:t>1. Power BI </a:t>
            </a:r>
            <a:r>
              <a:rPr lang="en-US" sz="3600" spc="580" dirty="0">
                <a:solidFill>
                  <a:srgbClr val="FFFFFF"/>
                </a:solidFill>
                <a:latin typeface="Arial Black" panose="020B0A04020102020204" pitchFamily="34" charset="0"/>
              </a:rPr>
              <a:t>Services Online: MAC Users</a:t>
            </a:r>
            <a:endParaRPr lang="en-US" sz="5400" spc="580" dirty="0">
              <a:solidFill>
                <a:srgbClr val="FFFFFF"/>
              </a:solidFill>
              <a:latin typeface="Arial Black" panose="020B0A04020102020204" pitchFamily="34" charset="0"/>
            </a:endParaRPr>
          </a:p>
        </p:txBody>
      </p:sp>
      <p:sp>
        <p:nvSpPr>
          <p:cNvPr id="28" name="Freeform 28">
            <a:extLst>
              <a:ext uri="{FF2B5EF4-FFF2-40B4-BE49-F238E27FC236}">
                <a16:creationId xmlns:a16="http://schemas.microsoft.com/office/drawing/2014/main" id="{272BBB58-98F1-30CC-243F-70C8BB268A27}"/>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7CA47E80-919B-061C-3AF7-4597A6493E46}"/>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3" name="TextBox 22">
            <a:extLst>
              <a:ext uri="{FF2B5EF4-FFF2-40B4-BE49-F238E27FC236}">
                <a16:creationId xmlns:a16="http://schemas.microsoft.com/office/drawing/2014/main" id="{704494C0-E147-3106-1474-77F022C501DA}"/>
              </a:ext>
            </a:extLst>
          </p:cNvPr>
          <p:cNvSpPr txBox="1"/>
          <p:nvPr/>
        </p:nvSpPr>
        <p:spPr>
          <a:xfrm>
            <a:off x="113565" y="4411140"/>
            <a:ext cx="5728684" cy="5909310"/>
          </a:xfrm>
          <a:prstGeom prst="rect">
            <a:avLst/>
          </a:prstGeom>
          <a:noFill/>
        </p:spPr>
        <p:txBody>
          <a:bodyPr wrap="square" rtlCol="0">
            <a:spAutoFit/>
          </a:bodyPr>
          <a:lstStyle/>
          <a:p>
            <a:r>
              <a:rPr lang="en-US" sz="2000" u="sng" dirty="0"/>
              <a:t>Option #2 – Publish Excel File Power BI Services Online</a:t>
            </a:r>
            <a:endParaRPr lang="en-US" sz="2000" dirty="0"/>
          </a:p>
          <a:p>
            <a:pPr lvl="0"/>
            <a:endParaRPr lang="en-US" sz="2000" dirty="0"/>
          </a:p>
          <a:p>
            <a:pPr lvl="0"/>
            <a:r>
              <a:rPr lang="en-US" sz="2000" dirty="0"/>
              <a:t>First: Go to Office.com, login. Find the apps, search for Power BI Services Online, and have it open.</a:t>
            </a:r>
          </a:p>
          <a:p>
            <a:pPr lvl="0"/>
            <a:endParaRPr lang="en-US" sz="2000" dirty="0"/>
          </a:p>
          <a:p>
            <a:pPr lvl="0"/>
            <a:r>
              <a:rPr lang="en-US" sz="2000" dirty="0"/>
              <a:t>Second: Open the Excel file you want to use.  Make sure it is in table format.</a:t>
            </a:r>
          </a:p>
          <a:p>
            <a:pPr lvl="0"/>
            <a:endParaRPr lang="en-US" sz="2000" dirty="0"/>
          </a:p>
          <a:p>
            <a:pPr lvl="0"/>
            <a:r>
              <a:rPr lang="en-US" sz="2000" dirty="0"/>
              <a:t>Third: Go to File and scroll down to “Publish” Select Publish and a pop-up screen will show up.  Choose the Export so you can create reports and dashboards</a:t>
            </a:r>
          </a:p>
          <a:p>
            <a:pPr lvl="0"/>
            <a:endParaRPr lang="en-US" sz="2000" dirty="0"/>
          </a:p>
          <a:p>
            <a:r>
              <a:rPr lang="en-US" sz="2000" dirty="0"/>
              <a:t>Fourth: You will see a note that the Workbook was exported successfully. Select Go to Power BI button and the following popup window will appear. Type in your Email account – use your college email account. </a:t>
            </a:r>
          </a:p>
          <a:p>
            <a:pPr lvl="0"/>
            <a:endParaRPr lang="en-US" sz="2000" dirty="0"/>
          </a:p>
          <a:p>
            <a:endParaRPr lang="en-US" dirty="0"/>
          </a:p>
        </p:txBody>
      </p:sp>
      <p:pic>
        <p:nvPicPr>
          <p:cNvPr id="13" name="Picture 12" descr="A screenshot of a computer&#10;&#10;Description automatically generated">
            <a:extLst>
              <a:ext uri="{FF2B5EF4-FFF2-40B4-BE49-F238E27FC236}">
                <a16:creationId xmlns:a16="http://schemas.microsoft.com/office/drawing/2014/main" id="{3AD3A660-FBB2-53AA-D874-F814108136BA}"/>
              </a:ext>
            </a:extLst>
          </p:cNvPr>
          <p:cNvPicPr>
            <a:picLocks noChangeAspect="1"/>
          </p:cNvPicPr>
          <p:nvPr/>
        </p:nvPicPr>
        <p:blipFill>
          <a:blip r:embed="rId5"/>
          <a:stretch>
            <a:fillRect/>
          </a:stretch>
        </p:blipFill>
        <p:spPr>
          <a:xfrm>
            <a:off x="6114437" y="3872984"/>
            <a:ext cx="7487998" cy="3850599"/>
          </a:xfrm>
          <a:prstGeom prst="rect">
            <a:avLst/>
          </a:prstGeom>
          <a:ln>
            <a:solidFill>
              <a:schemeClr val="accent1"/>
            </a:solidFill>
          </a:ln>
        </p:spPr>
      </p:pic>
      <p:pic>
        <p:nvPicPr>
          <p:cNvPr id="14" name="Picture 13" descr="A screenshot of a computer&#10;&#10;Description automatically generated">
            <a:extLst>
              <a:ext uri="{FF2B5EF4-FFF2-40B4-BE49-F238E27FC236}">
                <a16:creationId xmlns:a16="http://schemas.microsoft.com/office/drawing/2014/main" id="{A4D2A172-62D9-D524-4C71-EA9168852D85}"/>
              </a:ext>
            </a:extLst>
          </p:cNvPr>
          <p:cNvPicPr>
            <a:picLocks noChangeAspect="1"/>
          </p:cNvPicPr>
          <p:nvPr/>
        </p:nvPicPr>
        <p:blipFill>
          <a:blip r:embed="rId6"/>
          <a:stretch>
            <a:fillRect/>
          </a:stretch>
        </p:blipFill>
        <p:spPr>
          <a:xfrm>
            <a:off x="6091783" y="7924793"/>
            <a:ext cx="2665095" cy="2049780"/>
          </a:xfrm>
          <a:prstGeom prst="rect">
            <a:avLst/>
          </a:prstGeom>
          <a:ln>
            <a:solidFill>
              <a:schemeClr val="accent1"/>
            </a:solidFill>
          </a:ln>
        </p:spPr>
      </p:pic>
    </p:spTree>
    <p:extLst>
      <p:ext uri="{BB962C8B-B14F-4D97-AF65-F5344CB8AC3E}">
        <p14:creationId xmlns:p14="http://schemas.microsoft.com/office/powerpoint/2010/main" val="3819181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CED35-E5BE-8A9E-4C22-2EDDA8FEB2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F4FA91-F2AB-2CCE-FF75-95833C03A736}"/>
              </a:ext>
            </a:extLst>
          </p:cNvPr>
          <p:cNvSpPr/>
          <p:nvPr/>
        </p:nvSpPr>
        <p:spPr>
          <a:xfrm flipH="1" flipV="1">
            <a:off x="-504098" y="113396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75FE5E15-817B-A40F-3C5E-75CE694E21A9}"/>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CA610E5B-25F6-4323-CB36-773705296D6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82B3A0AB-266D-AE70-A86E-788591596493}"/>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260D4738-FF6E-1B59-BC76-1098586BADF1}"/>
              </a:ext>
            </a:extLst>
          </p:cNvPr>
          <p:cNvGrpSpPr/>
          <p:nvPr/>
        </p:nvGrpSpPr>
        <p:grpSpPr>
          <a:xfrm>
            <a:off x="76201" y="3732202"/>
            <a:ext cx="6150360" cy="613181"/>
            <a:chOff x="-152562" y="-47625"/>
            <a:chExt cx="1642968" cy="215328"/>
          </a:xfrm>
        </p:grpSpPr>
        <p:sp>
          <p:nvSpPr>
            <p:cNvPr id="8" name="Freeform 8">
              <a:extLst>
                <a:ext uri="{FF2B5EF4-FFF2-40B4-BE49-F238E27FC236}">
                  <a16:creationId xmlns:a16="http://schemas.microsoft.com/office/drawing/2014/main" id="{82212C8D-8FB5-2AB5-ACC7-0F648463EB87}"/>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7747C9BD-BE31-891D-7C78-C3C828DACF8F}"/>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Home, Create, Browse, OneLake Data Hub</a:t>
              </a:r>
            </a:p>
          </p:txBody>
        </p:sp>
      </p:grpSp>
      <p:sp>
        <p:nvSpPr>
          <p:cNvPr id="10" name="TextBox 10">
            <a:extLst>
              <a:ext uri="{FF2B5EF4-FFF2-40B4-BE49-F238E27FC236}">
                <a16:creationId xmlns:a16="http://schemas.microsoft.com/office/drawing/2014/main" id="{E9D49E1C-F2AF-58D8-841F-F9CB8F8B9E28}"/>
              </a:ext>
            </a:extLst>
          </p:cNvPr>
          <p:cNvSpPr txBox="1"/>
          <p:nvPr/>
        </p:nvSpPr>
        <p:spPr>
          <a:xfrm>
            <a:off x="467869" y="1497773"/>
            <a:ext cx="12539919" cy="1975413"/>
          </a:xfrm>
          <a:prstGeom prst="rect">
            <a:avLst/>
          </a:prstGeom>
        </p:spPr>
        <p:txBody>
          <a:bodyPr wrap="square" lIns="0" tIns="0" rIns="0" bIns="0" rtlCol="0" anchor="t">
            <a:spAutoFit/>
          </a:bodyPr>
          <a:lstStyle/>
          <a:p>
            <a:pPr algn="ctr">
              <a:lnSpc>
                <a:spcPts val="8165"/>
              </a:lnSpc>
            </a:pPr>
            <a:r>
              <a:rPr lang="en-US" sz="4400" spc="580" dirty="0">
                <a:solidFill>
                  <a:srgbClr val="FFFFFF"/>
                </a:solidFill>
                <a:latin typeface="Arial Black" panose="020B0A04020102020204" pitchFamily="34" charset="0"/>
              </a:rPr>
              <a:t>1. Explore Power BI </a:t>
            </a:r>
            <a:r>
              <a:rPr lang="en-US" sz="4000" spc="580" dirty="0">
                <a:solidFill>
                  <a:srgbClr val="FFFFFF"/>
                </a:solidFill>
                <a:latin typeface="Arial Black" panose="020B0A04020102020204" pitchFamily="34" charset="0"/>
              </a:rPr>
              <a:t>Services Home, Create, Browse &amp; OneLake</a:t>
            </a:r>
            <a:endParaRPr lang="en-US" sz="5916" spc="580" dirty="0">
              <a:solidFill>
                <a:srgbClr val="FFFFFF"/>
              </a:solidFill>
              <a:latin typeface="Arial Black" panose="020B0A04020102020204" pitchFamily="34" charset="0"/>
            </a:endParaRPr>
          </a:p>
        </p:txBody>
      </p:sp>
      <p:sp>
        <p:nvSpPr>
          <p:cNvPr id="28" name="Freeform 28">
            <a:extLst>
              <a:ext uri="{FF2B5EF4-FFF2-40B4-BE49-F238E27FC236}">
                <a16:creationId xmlns:a16="http://schemas.microsoft.com/office/drawing/2014/main" id="{9C354F61-B605-ECA0-144B-6B5CD73D44FB}"/>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029C4AE2-5D9E-9F2F-0830-7F20BB448AEB}"/>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3" name="TextBox 22">
            <a:extLst>
              <a:ext uri="{FF2B5EF4-FFF2-40B4-BE49-F238E27FC236}">
                <a16:creationId xmlns:a16="http://schemas.microsoft.com/office/drawing/2014/main" id="{12E1A2AB-25CA-F843-61D1-999128025C0A}"/>
              </a:ext>
            </a:extLst>
          </p:cNvPr>
          <p:cNvSpPr txBox="1"/>
          <p:nvPr/>
        </p:nvSpPr>
        <p:spPr>
          <a:xfrm>
            <a:off x="1524000" y="4389721"/>
            <a:ext cx="11741266" cy="5539978"/>
          </a:xfrm>
          <a:prstGeom prst="rect">
            <a:avLst/>
          </a:prstGeom>
          <a:noFill/>
        </p:spPr>
        <p:txBody>
          <a:bodyPr wrap="square" rtlCol="0">
            <a:spAutoFit/>
          </a:bodyPr>
          <a:lstStyle/>
          <a:p>
            <a:r>
              <a:rPr lang="en-US" sz="2800" b="1" dirty="0"/>
              <a:t>Home</a:t>
            </a:r>
            <a:r>
              <a:rPr lang="en-US" sz="2800" dirty="0"/>
              <a:t> is what you would expect—It shows your files based on how recently accessed. It also has a “New report” button that you can use to start creating reports.</a:t>
            </a:r>
          </a:p>
          <a:p>
            <a:r>
              <a:rPr lang="en-US" sz="2800" b="1" dirty="0"/>
              <a:t>Create</a:t>
            </a:r>
            <a:r>
              <a:rPr lang="en-US" sz="2800" dirty="0"/>
              <a:t> allows you to add data to start building a report. You have a few choices—(a) Excel (Preview), which means you link your Excel file from OneDrive; (b) link a CSV file from OneDrive; (c) paste or manually enter data (looks like a spreadsheet); or (d) select a published semantic model. If you recall, </a:t>
            </a:r>
          </a:p>
          <a:p>
            <a:r>
              <a:rPr lang="en-US" sz="2800" b="1" dirty="0"/>
              <a:t>Browse</a:t>
            </a:r>
            <a:r>
              <a:rPr lang="en-US" sz="2800" dirty="0"/>
              <a:t> includes a list of files in order of the most recent use.</a:t>
            </a:r>
          </a:p>
          <a:p>
            <a:r>
              <a:rPr lang="en-US" sz="2800" b="1" dirty="0"/>
              <a:t>OneLake Data Hub</a:t>
            </a:r>
            <a:r>
              <a:rPr lang="en-US" sz="2800" dirty="0"/>
              <a:t> is a centralized data hub for your entire organization. It allows members of the organization to use Fabric data items if they are given access. </a:t>
            </a:r>
          </a:p>
          <a:p>
            <a:endParaRPr lang="en-US" dirty="0"/>
          </a:p>
        </p:txBody>
      </p:sp>
      <p:pic>
        <p:nvPicPr>
          <p:cNvPr id="24" name="Picture 23" descr="A screen shot of a computer&#10;&#10;Description automatically generated">
            <a:extLst>
              <a:ext uri="{FF2B5EF4-FFF2-40B4-BE49-F238E27FC236}">
                <a16:creationId xmlns:a16="http://schemas.microsoft.com/office/drawing/2014/main" id="{F740D884-2F08-5AF9-6C60-3EF5140DB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4617904"/>
            <a:ext cx="1289834" cy="4775368"/>
          </a:xfrm>
          <a:prstGeom prst="rect">
            <a:avLst/>
          </a:prstGeom>
          <a:ln w="9525">
            <a:solidFill>
              <a:schemeClr val="tx1"/>
            </a:solidFill>
          </a:ln>
        </p:spPr>
      </p:pic>
    </p:spTree>
    <p:extLst>
      <p:ext uri="{BB962C8B-B14F-4D97-AF65-F5344CB8AC3E}">
        <p14:creationId xmlns:p14="http://schemas.microsoft.com/office/powerpoint/2010/main" val="3817319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4673-E8D2-7923-15D2-8638FC464C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5EB8E3-402B-1B48-AFA6-492ACA4F1A25}"/>
              </a:ext>
            </a:extLst>
          </p:cNvPr>
          <p:cNvSpPr/>
          <p:nvPr/>
        </p:nvSpPr>
        <p:spPr>
          <a:xfrm flipH="1" flipV="1">
            <a:off x="-504098" y="113396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235D424B-7CD8-3666-F615-1ADA1EB3C1D7}"/>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80DEE8E9-DEAC-86C6-978C-4E703549FBDD}"/>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81729B62-5906-EF57-05A2-EC4D3D1E4745}"/>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92EB0F91-7B31-67D4-06CB-DA4E0EECA0D0}"/>
              </a:ext>
            </a:extLst>
          </p:cNvPr>
          <p:cNvSpPr txBox="1"/>
          <p:nvPr/>
        </p:nvSpPr>
        <p:spPr>
          <a:xfrm>
            <a:off x="598377" y="1360520"/>
            <a:ext cx="12539919" cy="1975413"/>
          </a:xfrm>
          <a:prstGeom prst="rect">
            <a:avLst/>
          </a:prstGeom>
        </p:spPr>
        <p:txBody>
          <a:bodyPr wrap="square" lIns="0" tIns="0" rIns="0" bIns="0" rtlCol="0" anchor="t">
            <a:spAutoFit/>
          </a:bodyPr>
          <a:lstStyle/>
          <a:p>
            <a:pPr algn="ctr">
              <a:lnSpc>
                <a:spcPts val="8165"/>
              </a:lnSpc>
            </a:pPr>
            <a:r>
              <a:rPr lang="en-US" sz="4400" spc="580" dirty="0">
                <a:solidFill>
                  <a:srgbClr val="FFFFFF"/>
                </a:solidFill>
                <a:latin typeface="Arial Black" panose="020B0A04020102020204" pitchFamily="34" charset="0"/>
              </a:rPr>
              <a:t>1. Explore Power BI </a:t>
            </a:r>
            <a:r>
              <a:rPr lang="en-US" sz="4000" spc="580" dirty="0">
                <a:solidFill>
                  <a:srgbClr val="FFFFFF"/>
                </a:solidFill>
                <a:latin typeface="Arial Black" panose="020B0A04020102020204" pitchFamily="34" charset="0"/>
              </a:rPr>
              <a:t>Services Online: Apps &amp; Metrics</a:t>
            </a:r>
            <a:endParaRPr lang="en-US" sz="5916" spc="580" dirty="0">
              <a:solidFill>
                <a:srgbClr val="FFFFFF"/>
              </a:solidFill>
              <a:latin typeface="Arial Black" panose="020B0A04020102020204" pitchFamily="34" charset="0"/>
            </a:endParaRPr>
          </a:p>
        </p:txBody>
      </p:sp>
      <p:sp>
        <p:nvSpPr>
          <p:cNvPr id="28" name="Freeform 28">
            <a:extLst>
              <a:ext uri="{FF2B5EF4-FFF2-40B4-BE49-F238E27FC236}">
                <a16:creationId xmlns:a16="http://schemas.microsoft.com/office/drawing/2014/main" id="{8E27B32C-6952-A733-957E-AA83018A1E2C}"/>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F32B243F-6D02-C458-4457-0594C8E12E54}"/>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pic>
        <p:nvPicPr>
          <p:cNvPr id="3076" name="Picture 1" descr="A screenshot of a phone&#10;&#10;Description automatically generated">
            <a:extLst>
              <a:ext uri="{FF2B5EF4-FFF2-40B4-BE49-F238E27FC236}">
                <a16:creationId xmlns:a16="http://schemas.microsoft.com/office/drawing/2014/main" id="{B8FC4EAF-4AFA-C7C3-D28F-6DBBC76A6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1" y="4808763"/>
            <a:ext cx="1188173" cy="9995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9A6C7AC-1FAC-718D-2DCB-8D753AAC3392}"/>
              </a:ext>
            </a:extLst>
          </p:cNvPr>
          <p:cNvSpPr txBox="1"/>
          <p:nvPr/>
        </p:nvSpPr>
        <p:spPr>
          <a:xfrm>
            <a:off x="1447800" y="4808763"/>
            <a:ext cx="11430000" cy="4832092"/>
          </a:xfrm>
          <a:prstGeom prst="rect">
            <a:avLst/>
          </a:prstGeom>
          <a:noFill/>
        </p:spPr>
        <p:txBody>
          <a:bodyPr wrap="square" rtlCol="0">
            <a:spAutoFit/>
          </a:bodyPr>
          <a:lstStyle/>
          <a:p>
            <a:r>
              <a:rPr lang="en-US" sz="2800" b="1" dirty="0"/>
              <a:t>Create an App</a:t>
            </a:r>
            <a:r>
              <a:rPr lang="en-US" sz="2800" dirty="0"/>
              <a:t>.  “In Power BI, you can create ‘official’ packaged content, then distribute it to a broad audience as an app” (Microsoft, 2023, para 1).  Apps are created in Workspaces and NOT ‘My Workspace’.  This might sound odd but think of My Workspace as your personal space, whereas the intent of an app is to publish to large groups of people.  And note, that free account users cannot create a Power BI app because they can’t create a Workspace!</a:t>
            </a:r>
          </a:p>
          <a:p>
            <a:endParaRPr lang="en-US" sz="2800" dirty="0"/>
          </a:p>
          <a:p>
            <a:r>
              <a:rPr lang="en-US" sz="2800" b="1" dirty="0"/>
              <a:t>Metrics. </a:t>
            </a:r>
            <a:r>
              <a:rPr lang="en-US" sz="2800" dirty="0"/>
              <a:t>In Power BI Services (Online) you have an option to build metrics to hold your organization accountable by tracking them against key business objectives. The fundamental value of the scorecard is that others in your organization are interested in the targets set. </a:t>
            </a:r>
            <a:endParaRPr lang="en-US" sz="4000" dirty="0"/>
          </a:p>
        </p:txBody>
      </p:sp>
      <p:grpSp>
        <p:nvGrpSpPr>
          <p:cNvPr id="15" name="Group 7">
            <a:extLst>
              <a:ext uri="{FF2B5EF4-FFF2-40B4-BE49-F238E27FC236}">
                <a16:creationId xmlns:a16="http://schemas.microsoft.com/office/drawing/2014/main" id="{99A9E1E4-2D00-7903-5AE3-68A9DE7C69D2}"/>
              </a:ext>
            </a:extLst>
          </p:cNvPr>
          <p:cNvGrpSpPr/>
          <p:nvPr/>
        </p:nvGrpSpPr>
        <p:grpSpPr>
          <a:xfrm>
            <a:off x="228601" y="3884602"/>
            <a:ext cx="6150360" cy="613181"/>
            <a:chOff x="-152562" y="-47625"/>
            <a:chExt cx="1642968" cy="215328"/>
          </a:xfrm>
        </p:grpSpPr>
        <p:sp>
          <p:nvSpPr>
            <p:cNvPr id="16" name="Freeform 8">
              <a:extLst>
                <a:ext uri="{FF2B5EF4-FFF2-40B4-BE49-F238E27FC236}">
                  <a16:creationId xmlns:a16="http://schemas.microsoft.com/office/drawing/2014/main" id="{A37B923F-4647-18C6-CE14-20FA1E88BD4C}"/>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9">
              <a:extLst>
                <a:ext uri="{FF2B5EF4-FFF2-40B4-BE49-F238E27FC236}">
                  <a16:creationId xmlns:a16="http://schemas.microsoft.com/office/drawing/2014/main" id="{084D7C75-EE67-4A42-63A1-3E6E30B8FE0B}"/>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Apps</a:t>
              </a:r>
            </a:p>
          </p:txBody>
        </p:sp>
      </p:grpSp>
      <p:pic>
        <p:nvPicPr>
          <p:cNvPr id="18" name="Picture 17" descr="A black and white picture of a trophy&#10;&#10;Description automatically generated">
            <a:extLst>
              <a:ext uri="{FF2B5EF4-FFF2-40B4-BE49-F238E27FC236}">
                <a16:creationId xmlns:a16="http://schemas.microsoft.com/office/drawing/2014/main" id="{A6284AAB-2788-FCF7-D7B5-B6ABED3F6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16" y="5944162"/>
            <a:ext cx="1139857" cy="1067408"/>
          </a:xfrm>
          <a:prstGeom prst="rect">
            <a:avLst/>
          </a:prstGeom>
        </p:spPr>
      </p:pic>
    </p:spTree>
    <p:extLst>
      <p:ext uri="{BB962C8B-B14F-4D97-AF65-F5344CB8AC3E}">
        <p14:creationId xmlns:p14="http://schemas.microsoft.com/office/powerpoint/2010/main" val="2056236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40153-ED02-D344-603C-BCB7ED3581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53C927-CE0A-1AC5-68D9-9DBC21251E1B}"/>
              </a:ext>
            </a:extLst>
          </p:cNvPr>
          <p:cNvSpPr/>
          <p:nvPr/>
        </p:nvSpPr>
        <p:spPr>
          <a:xfrm flipH="1" flipV="1">
            <a:off x="-378073" y="495272"/>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A13A4EE5-9A80-CE9D-8F5A-58BF891F59D1}"/>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BE48EE66-1D4A-A98C-F03B-741E017D0472}"/>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AA76E97F-042F-FAB7-F9D1-6ED190BFACFD}"/>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69BF4E91-A957-8B2B-C00B-E8D90EB8B4D5}"/>
              </a:ext>
            </a:extLst>
          </p:cNvPr>
          <p:cNvSpPr txBox="1"/>
          <p:nvPr/>
        </p:nvSpPr>
        <p:spPr>
          <a:xfrm>
            <a:off x="0" y="1249516"/>
            <a:ext cx="13182600" cy="1975413"/>
          </a:xfrm>
          <a:prstGeom prst="rect">
            <a:avLst/>
          </a:prstGeom>
        </p:spPr>
        <p:txBody>
          <a:bodyPr wrap="square" lIns="0" tIns="0" rIns="0" bIns="0" rtlCol="0" anchor="t">
            <a:spAutoFit/>
          </a:bodyPr>
          <a:lstStyle/>
          <a:p>
            <a:pPr algn="ctr">
              <a:lnSpc>
                <a:spcPts val="8165"/>
              </a:lnSpc>
            </a:pPr>
            <a:r>
              <a:rPr lang="en-US" sz="4400" spc="580" dirty="0">
                <a:solidFill>
                  <a:srgbClr val="FFFFFF"/>
                </a:solidFill>
                <a:latin typeface="Arial Black" panose="020B0A04020102020204" pitchFamily="34" charset="0"/>
              </a:rPr>
              <a:t>1. Explore Power BI </a:t>
            </a:r>
            <a:r>
              <a:rPr lang="en-US" sz="4000" spc="580" dirty="0">
                <a:solidFill>
                  <a:srgbClr val="FFFFFF"/>
                </a:solidFill>
                <a:latin typeface="Arial Black" panose="020B0A04020102020204" pitchFamily="34" charset="0"/>
              </a:rPr>
              <a:t>Services Online: Deployment, Learn, Real-Time</a:t>
            </a:r>
            <a:endParaRPr lang="en-US" sz="5916" spc="580" dirty="0">
              <a:solidFill>
                <a:srgbClr val="FFFFFF"/>
              </a:solidFill>
              <a:latin typeface="Arial Black" panose="020B0A04020102020204" pitchFamily="34" charset="0"/>
            </a:endParaRPr>
          </a:p>
        </p:txBody>
      </p:sp>
      <p:sp>
        <p:nvSpPr>
          <p:cNvPr id="28" name="Freeform 28">
            <a:extLst>
              <a:ext uri="{FF2B5EF4-FFF2-40B4-BE49-F238E27FC236}">
                <a16:creationId xmlns:a16="http://schemas.microsoft.com/office/drawing/2014/main" id="{2CBA0416-D08A-C614-04DC-B1270E309865}"/>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A96A465D-2D37-71D6-DB95-6F1EA98EE470}"/>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4" name="TextBox 13">
            <a:extLst>
              <a:ext uri="{FF2B5EF4-FFF2-40B4-BE49-F238E27FC236}">
                <a16:creationId xmlns:a16="http://schemas.microsoft.com/office/drawing/2014/main" id="{2871286E-9142-89C9-B37E-478239CD3A42}"/>
              </a:ext>
            </a:extLst>
          </p:cNvPr>
          <p:cNvSpPr txBox="1"/>
          <p:nvPr/>
        </p:nvSpPr>
        <p:spPr>
          <a:xfrm>
            <a:off x="1505203" y="4237192"/>
            <a:ext cx="11430000" cy="6124754"/>
          </a:xfrm>
          <a:prstGeom prst="rect">
            <a:avLst/>
          </a:prstGeom>
          <a:noFill/>
        </p:spPr>
        <p:txBody>
          <a:bodyPr wrap="square" rtlCol="0">
            <a:spAutoFit/>
          </a:bodyPr>
          <a:lstStyle/>
          <a:p>
            <a:r>
              <a:rPr lang="en-US" sz="2800" b="1" dirty="0"/>
              <a:t>Deployment pipelines</a:t>
            </a:r>
            <a:r>
              <a:rPr lang="en-US" sz="2800" dirty="0"/>
              <a:t>.  A deployment pipeline provides “content creators with a production environment where they can collaborate to manage the lifecycle of the organizational content” (Microsoft Learn, 2023, para 1). By default, there are three typical stages: Development, Test, and Production.  For example, software developers could use the process to write, build, test, and deploy code.  You must have a premium license to use it.</a:t>
            </a:r>
          </a:p>
          <a:p>
            <a:endParaRPr lang="en-US" sz="2800" dirty="0"/>
          </a:p>
          <a:p>
            <a:r>
              <a:rPr lang="en-US" sz="2800" b="1" dirty="0"/>
              <a:t>Learn. </a:t>
            </a:r>
            <a:r>
              <a:rPr lang="en-US" sz="2800" dirty="0"/>
              <a:t>Consider this a place to explore and learn basics to advanced topics.  All free.</a:t>
            </a:r>
          </a:p>
          <a:p>
            <a:endParaRPr lang="en-US" sz="2800" b="1" dirty="0"/>
          </a:p>
          <a:p>
            <a:r>
              <a:rPr lang="en-US" sz="2800" b="1" dirty="0"/>
              <a:t>Real-Time (Hub) (This is new).  </a:t>
            </a:r>
            <a:r>
              <a:rPr lang="en-US" sz="2800" dirty="0"/>
              <a:t>In Power BI Services (Online) you have an option draw in real-time data.  One of the sample experiences is Stock ticker data.  You have to have Microsoft Fabric (and you may not see this icon, depending on your license).</a:t>
            </a:r>
            <a:endParaRPr lang="en-US" sz="4000" dirty="0"/>
          </a:p>
        </p:txBody>
      </p:sp>
      <p:grpSp>
        <p:nvGrpSpPr>
          <p:cNvPr id="15" name="Group 7">
            <a:extLst>
              <a:ext uri="{FF2B5EF4-FFF2-40B4-BE49-F238E27FC236}">
                <a16:creationId xmlns:a16="http://schemas.microsoft.com/office/drawing/2014/main" id="{E5EC3834-E649-1633-45A0-ED4661F8DAB0}"/>
              </a:ext>
            </a:extLst>
          </p:cNvPr>
          <p:cNvGrpSpPr/>
          <p:nvPr/>
        </p:nvGrpSpPr>
        <p:grpSpPr>
          <a:xfrm>
            <a:off x="228601" y="3543300"/>
            <a:ext cx="6150360" cy="613181"/>
            <a:chOff x="-152562" y="-47625"/>
            <a:chExt cx="1642968" cy="215328"/>
          </a:xfrm>
        </p:grpSpPr>
        <p:sp>
          <p:nvSpPr>
            <p:cNvPr id="16" name="Freeform 8">
              <a:extLst>
                <a:ext uri="{FF2B5EF4-FFF2-40B4-BE49-F238E27FC236}">
                  <a16:creationId xmlns:a16="http://schemas.microsoft.com/office/drawing/2014/main" id="{B8D703C6-3D08-9FF0-4E9A-36077782E1A1}"/>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9">
              <a:extLst>
                <a:ext uri="{FF2B5EF4-FFF2-40B4-BE49-F238E27FC236}">
                  <a16:creationId xmlns:a16="http://schemas.microsoft.com/office/drawing/2014/main" id="{11B77881-F04B-BD77-F27F-6EECE33EAE83}"/>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Deployment pipelines, Learn, Real-Time</a:t>
              </a:r>
            </a:p>
          </p:txBody>
        </p:sp>
      </p:grpSp>
      <p:pic>
        <p:nvPicPr>
          <p:cNvPr id="6" name="Picture 5" descr="A black and white picture of a rocket&#10;&#10;Description automatically generated">
            <a:extLst>
              <a:ext uri="{FF2B5EF4-FFF2-40B4-BE49-F238E27FC236}">
                <a16:creationId xmlns:a16="http://schemas.microsoft.com/office/drawing/2014/main" id="{0E0CCDD7-035D-189D-DAC5-6DE5CFED6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502" y="4448480"/>
            <a:ext cx="1083551" cy="1083551"/>
          </a:xfrm>
          <a:prstGeom prst="rect">
            <a:avLst/>
          </a:prstGeom>
        </p:spPr>
      </p:pic>
      <p:pic>
        <p:nvPicPr>
          <p:cNvPr id="8" name="Picture 7">
            <a:extLst>
              <a:ext uri="{FF2B5EF4-FFF2-40B4-BE49-F238E27FC236}">
                <a16:creationId xmlns:a16="http://schemas.microsoft.com/office/drawing/2014/main" id="{F9781461-2727-20F6-ADD2-FC4FCDC9F5B1}"/>
              </a:ext>
            </a:extLst>
          </p:cNvPr>
          <p:cNvPicPr>
            <a:picLocks noChangeAspect="1"/>
          </p:cNvPicPr>
          <p:nvPr/>
        </p:nvPicPr>
        <p:blipFill>
          <a:blip r:embed="rId7"/>
          <a:stretch>
            <a:fillRect/>
          </a:stretch>
        </p:blipFill>
        <p:spPr>
          <a:xfrm>
            <a:off x="308324" y="7395738"/>
            <a:ext cx="1085804" cy="1815330"/>
          </a:xfrm>
          <a:prstGeom prst="rect">
            <a:avLst/>
          </a:prstGeom>
        </p:spPr>
      </p:pic>
    </p:spTree>
    <p:extLst>
      <p:ext uri="{BB962C8B-B14F-4D97-AF65-F5344CB8AC3E}">
        <p14:creationId xmlns:p14="http://schemas.microsoft.com/office/powerpoint/2010/main" val="336691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1B5BC-CB93-6D4E-6F67-5FC689D2E1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4ADA57-5230-96C0-F520-4905078F3313}"/>
              </a:ext>
            </a:extLst>
          </p:cNvPr>
          <p:cNvSpPr/>
          <p:nvPr/>
        </p:nvSpPr>
        <p:spPr>
          <a:xfrm flipH="1" flipV="1">
            <a:off x="-504098" y="113396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405E89AE-2EC1-960D-BCE0-C43D5035620C}"/>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F26BDEDA-7F42-2537-B615-139999671949}"/>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395FCA59-66D6-6595-BAE9-7E5991AEA29B}"/>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5E84E46D-D69C-5982-6D68-3F9232BD4E77}"/>
              </a:ext>
            </a:extLst>
          </p:cNvPr>
          <p:cNvGrpSpPr/>
          <p:nvPr/>
        </p:nvGrpSpPr>
        <p:grpSpPr>
          <a:xfrm>
            <a:off x="76201" y="3732202"/>
            <a:ext cx="6150360" cy="613181"/>
            <a:chOff x="-152562" y="-47625"/>
            <a:chExt cx="1642968" cy="215328"/>
          </a:xfrm>
        </p:grpSpPr>
        <p:sp>
          <p:nvSpPr>
            <p:cNvPr id="8" name="Freeform 8">
              <a:extLst>
                <a:ext uri="{FF2B5EF4-FFF2-40B4-BE49-F238E27FC236}">
                  <a16:creationId xmlns:a16="http://schemas.microsoft.com/office/drawing/2014/main" id="{A7FBBFB2-7E7D-9D45-8F04-941BB003D7EF}"/>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A92700B0-F206-3B89-BBF3-4A40D066E082}"/>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Workspaces, My workspace</a:t>
              </a:r>
            </a:p>
          </p:txBody>
        </p:sp>
      </p:grpSp>
      <p:sp>
        <p:nvSpPr>
          <p:cNvPr id="10" name="TextBox 10">
            <a:extLst>
              <a:ext uri="{FF2B5EF4-FFF2-40B4-BE49-F238E27FC236}">
                <a16:creationId xmlns:a16="http://schemas.microsoft.com/office/drawing/2014/main" id="{B57FCA45-CFBC-C149-0D1A-DFAF1D56B6AB}"/>
              </a:ext>
            </a:extLst>
          </p:cNvPr>
          <p:cNvSpPr txBox="1"/>
          <p:nvPr/>
        </p:nvSpPr>
        <p:spPr>
          <a:xfrm>
            <a:off x="290512" y="1256382"/>
            <a:ext cx="12539919" cy="1975413"/>
          </a:xfrm>
          <a:prstGeom prst="rect">
            <a:avLst/>
          </a:prstGeom>
        </p:spPr>
        <p:txBody>
          <a:bodyPr wrap="square" lIns="0" tIns="0" rIns="0" bIns="0" rtlCol="0" anchor="t">
            <a:spAutoFit/>
          </a:bodyPr>
          <a:lstStyle/>
          <a:p>
            <a:pPr algn="ctr">
              <a:lnSpc>
                <a:spcPts val="8165"/>
              </a:lnSpc>
            </a:pPr>
            <a:r>
              <a:rPr lang="en-US" sz="4400" spc="580" dirty="0">
                <a:solidFill>
                  <a:srgbClr val="FFFFFF"/>
                </a:solidFill>
                <a:latin typeface="Arial Black" panose="020B0A04020102020204" pitchFamily="34" charset="0"/>
              </a:rPr>
              <a:t>1. Explore Power BI </a:t>
            </a:r>
            <a:r>
              <a:rPr lang="en-US" sz="4000" spc="580" dirty="0">
                <a:solidFill>
                  <a:srgbClr val="FFFFFF"/>
                </a:solidFill>
                <a:latin typeface="Arial Black" panose="020B0A04020102020204" pitchFamily="34" charset="0"/>
              </a:rPr>
              <a:t>Services Online: Workspaces, My Workspace</a:t>
            </a:r>
            <a:endParaRPr lang="en-US" sz="5916" spc="580" dirty="0">
              <a:solidFill>
                <a:srgbClr val="FFFFFF"/>
              </a:solidFill>
              <a:latin typeface="Arial Black" panose="020B0A04020102020204" pitchFamily="34" charset="0"/>
            </a:endParaRPr>
          </a:p>
        </p:txBody>
      </p:sp>
      <p:sp>
        <p:nvSpPr>
          <p:cNvPr id="28" name="Freeform 28">
            <a:extLst>
              <a:ext uri="{FF2B5EF4-FFF2-40B4-BE49-F238E27FC236}">
                <a16:creationId xmlns:a16="http://schemas.microsoft.com/office/drawing/2014/main" id="{DA5AC0D5-9F00-A1AC-2F99-B93A84F2A9BE}"/>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5371B6AE-B3DA-23D9-FE3B-FB28FDA5916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3" name="TextBox 22">
            <a:extLst>
              <a:ext uri="{FF2B5EF4-FFF2-40B4-BE49-F238E27FC236}">
                <a16:creationId xmlns:a16="http://schemas.microsoft.com/office/drawing/2014/main" id="{392E4B45-A4B8-3CEF-50BD-1AE57BCE2CE0}"/>
              </a:ext>
            </a:extLst>
          </p:cNvPr>
          <p:cNvSpPr txBox="1"/>
          <p:nvPr/>
        </p:nvSpPr>
        <p:spPr>
          <a:xfrm>
            <a:off x="1600200" y="4480976"/>
            <a:ext cx="11741266" cy="5539978"/>
          </a:xfrm>
          <a:prstGeom prst="rect">
            <a:avLst/>
          </a:prstGeom>
          <a:noFill/>
        </p:spPr>
        <p:txBody>
          <a:bodyPr wrap="square" rtlCol="0">
            <a:spAutoFit/>
          </a:bodyPr>
          <a:lstStyle/>
          <a:p>
            <a:r>
              <a:rPr lang="en-US" sz="2800" b="1" dirty="0"/>
              <a:t>Workspaces</a:t>
            </a:r>
            <a:r>
              <a:rPr lang="en-US" sz="2800" dirty="0"/>
              <a:t> are containers for dashboards, reports, and semantic models.   Workspaces can provide a team environment to collaborate with your co-workers.   You can add co-workers to your workspace if they also have a Power BI </a:t>
            </a:r>
            <a:r>
              <a:rPr lang="en-US" sz="2800" b="1" dirty="0"/>
              <a:t>Pro</a:t>
            </a:r>
            <a:r>
              <a:rPr lang="en-US" sz="2800" dirty="0"/>
              <a:t> license and are part of your organization.  If you only have a ‘free’ license, you will </a:t>
            </a:r>
            <a:r>
              <a:rPr lang="en-US" sz="2800" b="1" dirty="0"/>
              <a:t>not</a:t>
            </a:r>
            <a:r>
              <a:rPr lang="en-US" sz="2800" dirty="0"/>
              <a:t> be able to create a workspace. And you can </a:t>
            </a:r>
            <a:r>
              <a:rPr lang="en-US" sz="2800" i="1" dirty="0"/>
              <a:t>only create an app</a:t>
            </a:r>
            <a:r>
              <a:rPr lang="en-US" sz="2800" dirty="0"/>
              <a:t> in a workspace.</a:t>
            </a:r>
          </a:p>
          <a:p>
            <a:endParaRPr lang="en-US" sz="2800" dirty="0"/>
          </a:p>
          <a:p>
            <a:r>
              <a:rPr lang="en-US" sz="2800" b="1" dirty="0"/>
              <a:t>My workspace</a:t>
            </a:r>
            <a:r>
              <a:rPr lang="en-US" sz="2800" dirty="0"/>
              <a:t>   is your personal space for content.  Only you have access to your ‘My workspace’ however, you can share individual dashboards and reports in the Pro version. If you have a Free license, plan to share from a </a:t>
            </a:r>
            <a:r>
              <a:rPr lang="en-US" sz="2800" i="1" dirty="0"/>
              <a:t>Power BI Desktop</a:t>
            </a:r>
            <a:r>
              <a:rPr lang="en-US" sz="2800" dirty="0"/>
              <a:t> to a One Drive shared folder.  If you try sharing a file directly in Power BI Services Online, you will see a pop-up to upgrade your license.</a:t>
            </a:r>
          </a:p>
          <a:p>
            <a:r>
              <a:rPr lang="en-US" dirty="0"/>
              <a:t> </a:t>
            </a:r>
          </a:p>
        </p:txBody>
      </p:sp>
      <p:pic>
        <p:nvPicPr>
          <p:cNvPr id="6" name="Picture 5" descr="A screenshot of a person's face&#10;&#10;Description automatically generated">
            <a:extLst>
              <a:ext uri="{FF2B5EF4-FFF2-40B4-BE49-F238E27FC236}">
                <a16:creationId xmlns:a16="http://schemas.microsoft.com/office/drawing/2014/main" id="{4C662385-3BEA-5865-FC32-D5CD26219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527123"/>
            <a:ext cx="1394435" cy="2767511"/>
          </a:xfrm>
          <a:prstGeom prst="rect">
            <a:avLst/>
          </a:prstGeom>
          <a:ln w="9525">
            <a:solidFill>
              <a:schemeClr val="tx1"/>
            </a:solidFill>
          </a:ln>
        </p:spPr>
      </p:pic>
      <p:sp>
        <p:nvSpPr>
          <p:cNvPr id="11" name="Rectangle 2">
            <a:extLst>
              <a:ext uri="{FF2B5EF4-FFF2-40B4-BE49-F238E27FC236}">
                <a16:creationId xmlns:a16="http://schemas.microsoft.com/office/drawing/2014/main" id="{883F5DBC-1F04-F4D7-D6E9-93981B2829A6}"/>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A screenshot of a person's face&#10;&#10;Description automatically generated">
            <a:extLst>
              <a:ext uri="{FF2B5EF4-FFF2-40B4-BE49-F238E27FC236}">
                <a16:creationId xmlns:a16="http://schemas.microsoft.com/office/drawing/2014/main" id="{9CB55165-6CAC-E5C8-0A40-B610520A5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7838"/>
            <a:ext cx="581025" cy="1152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8568F33E-2243-83BD-8174-52F7F4CE0114}"/>
              </a:ext>
            </a:extLst>
          </p:cNvPr>
          <p:cNvSpPr>
            <a:spLocks noChangeArrowheads="1"/>
          </p:cNvSpPr>
          <p:nvPr/>
        </p:nvSpPr>
        <p:spPr bwMode="auto">
          <a:xfrm>
            <a:off x="228600" y="45720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Workspaces</a:t>
            </a:r>
            <a:r>
              <a:rPr kumimoji="0" lang="en-US" altLang="en-US"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 are containers for dashboards, reports, and semantic models.   Workspaces can provide a team environment to collaborate with your co-workers.   You can add co-workers to your workspace if they also have a Power BI </a:t>
            </a:r>
            <a:r>
              <a:rPr kumimoji="0" lang="en-US" altLang="en-US" sz="1200" b="1"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Pro</a:t>
            </a:r>
            <a:r>
              <a:rPr kumimoji="0" lang="en-US" altLang="en-US"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 license and are part of your organization.  If you only have a ‘free’ license, you will </a:t>
            </a:r>
            <a:r>
              <a:rPr kumimoji="0" lang="en-US" altLang="en-US" sz="1200" b="1"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not</a:t>
            </a:r>
            <a:r>
              <a:rPr kumimoji="0" lang="en-US" altLang="en-US"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 be able to create a workspace. And you can </a:t>
            </a:r>
            <a:r>
              <a:rPr kumimoji="0" lang="en-US" altLang="en-US" sz="1200" b="0" i="1"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only create an app</a:t>
            </a:r>
            <a:r>
              <a:rPr kumimoji="0" lang="en-US" altLang="en-US"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 in a workspace.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8693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859471" y="3462148"/>
            <a:ext cx="1050364" cy="4580925"/>
            <a:chOff x="0" y="0"/>
            <a:chExt cx="368852" cy="1608665"/>
          </a:xfrm>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prstDash val="solid"/>
              <a:miter/>
            </a:ln>
          </p:spPr>
          <p:txBody>
            <a:bodyPr/>
            <a:lstStyle/>
            <a:p>
              <a:endParaRPr lang="en-US" sz="1350" dirty="0"/>
            </a:p>
          </p:txBody>
        </p:sp>
        <p:sp>
          <p:nvSpPr>
            <p:cNvPr id="4" name="TextBox 4"/>
            <p:cNvSpPr txBox="1"/>
            <p:nvPr/>
          </p:nvSpPr>
          <p:spPr>
            <a:xfrm>
              <a:off x="0" y="-19050"/>
              <a:ext cx="368852" cy="1627715"/>
            </a:xfrm>
            <a:prstGeom prst="rect">
              <a:avLst/>
            </a:prstGeom>
          </p:spPr>
          <p:txBody>
            <a:bodyPr lIns="38100" tIns="38100" rIns="38100" bIns="38100" rtlCol="0" anchor="ctr"/>
            <a:lstStyle/>
            <a:p>
              <a:pPr algn="ctr">
                <a:lnSpc>
                  <a:spcPts val="2144"/>
                </a:lnSpc>
                <a:spcBef>
                  <a:spcPct val="0"/>
                </a:spcBef>
              </a:pPr>
              <a:endParaRPr sz="1350" dirty="0"/>
            </a:p>
          </p:txBody>
        </p:sp>
      </p:grpSp>
      <p:grpSp>
        <p:nvGrpSpPr>
          <p:cNvPr id="5" name="Group 5"/>
          <p:cNvGrpSpPr/>
          <p:nvPr/>
        </p:nvGrpSpPr>
        <p:grpSpPr>
          <a:xfrm>
            <a:off x="-1157288" y="867212"/>
            <a:ext cx="2314575" cy="8474925"/>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dirty="0"/>
            </a:p>
          </p:txBody>
        </p:sp>
        <p:sp>
          <p:nvSpPr>
            <p:cNvPr id="7" name="TextBox 7"/>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dirty="0"/>
            </a:p>
          </p:txBody>
        </p:sp>
      </p:grpSp>
      <p:grpSp>
        <p:nvGrpSpPr>
          <p:cNvPr id="8" name="Group 8"/>
          <p:cNvGrpSpPr/>
          <p:nvPr/>
        </p:nvGrpSpPr>
        <p:grpSpPr>
          <a:xfrm>
            <a:off x="9144912" y="2347460"/>
            <a:ext cx="4056738" cy="5984571"/>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txBody>
            <a:bodyPr/>
            <a:lstStyle/>
            <a:p>
              <a:endParaRPr lang="en-US" sz="1350" dirty="0"/>
            </a:p>
          </p:txBody>
        </p:sp>
        <p:sp>
          <p:nvSpPr>
            <p:cNvPr id="10" name="TextBox 10"/>
            <p:cNvSpPr txBox="1"/>
            <p:nvPr/>
          </p:nvSpPr>
          <p:spPr>
            <a:xfrm>
              <a:off x="0" y="-19050"/>
              <a:ext cx="1424588" cy="2120628"/>
            </a:xfrm>
            <a:prstGeom prst="rect">
              <a:avLst/>
            </a:prstGeom>
          </p:spPr>
          <p:txBody>
            <a:bodyPr lIns="38100" tIns="38100" rIns="38100" bIns="38100" rtlCol="0" anchor="ctr"/>
            <a:lstStyle/>
            <a:p>
              <a:pPr algn="ctr">
                <a:lnSpc>
                  <a:spcPts val="2144"/>
                </a:lnSpc>
              </a:pPr>
              <a:endParaRPr sz="1350" dirty="0"/>
            </a:p>
          </p:txBody>
        </p:sp>
      </p:grpSp>
      <p:sp>
        <p:nvSpPr>
          <p:cNvPr id="11" name="Freeform 11"/>
          <p:cNvSpPr/>
          <p:nvPr/>
        </p:nvSpPr>
        <p:spPr>
          <a:xfrm>
            <a:off x="11774187" y="7809235"/>
            <a:ext cx="2854928" cy="1562424"/>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13" name="TextBox 13"/>
          <p:cNvSpPr txBox="1"/>
          <p:nvPr/>
        </p:nvSpPr>
        <p:spPr>
          <a:xfrm>
            <a:off x="3909835" y="2273600"/>
            <a:ext cx="4246493" cy="976421"/>
          </a:xfrm>
          <a:prstGeom prst="rect">
            <a:avLst/>
          </a:prstGeom>
        </p:spPr>
        <p:txBody>
          <a:bodyPr lIns="0" tIns="0" rIns="0" bIns="0" rtlCol="0" anchor="t">
            <a:spAutoFit/>
          </a:bodyPr>
          <a:lstStyle/>
          <a:p>
            <a:pPr>
              <a:lnSpc>
                <a:spcPts val="8144"/>
              </a:lnSpc>
            </a:pPr>
            <a:r>
              <a:rPr lang="en-US" sz="5901" spc="578" dirty="0">
                <a:solidFill>
                  <a:srgbClr val="231F20"/>
                </a:solidFill>
                <a:latin typeface="Codec Pro ExtraBold"/>
              </a:rPr>
              <a:t>Content</a:t>
            </a:r>
          </a:p>
        </p:txBody>
      </p:sp>
      <p:sp>
        <p:nvSpPr>
          <p:cNvPr id="14" name="TextBox 14"/>
          <p:cNvSpPr txBox="1"/>
          <p:nvPr/>
        </p:nvSpPr>
        <p:spPr>
          <a:xfrm>
            <a:off x="3018495" y="3661902"/>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01</a:t>
            </a:r>
          </a:p>
        </p:txBody>
      </p:sp>
      <p:sp>
        <p:nvSpPr>
          <p:cNvPr id="15" name="TextBox 15"/>
          <p:cNvSpPr txBox="1"/>
          <p:nvPr/>
        </p:nvSpPr>
        <p:spPr>
          <a:xfrm>
            <a:off x="3018495" y="4259741"/>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02</a:t>
            </a:r>
          </a:p>
        </p:txBody>
      </p:sp>
      <p:sp>
        <p:nvSpPr>
          <p:cNvPr id="16" name="TextBox 16"/>
          <p:cNvSpPr txBox="1"/>
          <p:nvPr/>
        </p:nvSpPr>
        <p:spPr>
          <a:xfrm>
            <a:off x="3018495" y="5007769"/>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03</a:t>
            </a:r>
          </a:p>
        </p:txBody>
      </p:sp>
      <p:sp>
        <p:nvSpPr>
          <p:cNvPr id="17" name="TextBox 17"/>
          <p:cNvSpPr txBox="1"/>
          <p:nvPr/>
        </p:nvSpPr>
        <p:spPr>
          <a:xfrm>
            <a:off x="3018495" y="5579269"/>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04</a:t>
            </a:r>
          </a:p>
        </p:txBody>
      </p:sp>
      <p:sp>
        <p:nvSpPr>
          <p:cNvPr id="21" name="TextBox 21"/>
          <p:cNvSpPr txBox="1"/>
          <p:nvPr/>
        </p:nvSpPr>
        <p:spPr>
          <a:xfrm>
            <a:off x="4050553" y="3785728"/>
            <a:ext cx="7658481" cy="305853"/>
          </a:xfrm>
          <a:prstGeom prst="rect">
            <a:avLst/>
          </a:prstGeom>
          <a:solidFill>
            <a:schemeClr val="bg1"/>
          </a:solidFill>
        </p:spPr>
        <p:txBody>
          <a:bodyPr wrap="square" lIns="0" tIns="0" rIns="0" bIns="0" rtlCol="0" anchor="t">
            <a:spAutoFit/>
          </a:bodyPr>
          <a:lstStyle/>
          <a:p>
            <a:pPr>
              <a:lnSpc>
                <a:spcPts val="2612"/>
              </a:lnSpc>
            </a:pPr>
            <a:r>
              <a:rPr lang="en-US" sz="1893" spc="185" dirty="0">
                <a:solidFill>
                  <a:srgbClr val="231F20"/>
                </a:solidFill>
                <a:latin typeface="Open Sauce"/>
              </a:rPr>
              <a:t>Features of Power BI Suite</a:t>
            </a:r>
          </a:p>
        </p:txBody>
      </p:sp>
      <p:sp>
        <p:nvSpPr>
          <p:cNvPr id="22" name="TextBox 22"/>
          <p:cNvSpPr txBox="1"/>
          <p:nvPr/>
        </p:nvSpPr>
        <p:spPr>
          <a:xfrm>
            <a:off x="4050552" y="4381392"/>
            <a:ext cx="7658482" cy="305853"/>
          </a:xfrm>
          <a:prstGeom prst="rect">
            <a:avLst/>
          </a:prstGeom>
          <a:solidFill>
            <a:schemeClr val="bg1"/>
          </a:solidFill>
        </p:spPr>
        <p:txBody>
          <a:bodyPr wrap="square" lIns="0" tIns="0" rIns="0" bIns="0" rtlCol="0" anchor="t">
            <a:spAutoFit/>
          </a:bodyPr>
          <a:lstStyle/>
          <a:p>
            <a:pPr>
              <a:lnSpc>
                <a:spcPts val="2612"/>
              </a:lnSpc>
            </a:pPr>
            <a:r>
              <a:rPr lang="en-US" sz="1893" spc="185" dirty="0">
                <a:solidFill>
                  <a:srgbClr val="231F20"/>
                </a:solidFill>
                <a:latin typeface="Open Sauce"/>
              </a:rPr>
              <a:t>Transform: Clean Data in Power BI Desktop</a:t>
            </a:r>
          </a:p>
        </p:txBody>
      </p:sp>
      <p:sp>
        <p:nvSpPr>
          <p:cNvPr id="23" name="TextBox 23"/>
          <p:cNvSpPr txBox="1"/>
          <p:nvPr/>
        </p:nvSpPr>
        <p:spPr>
          <a:xfrm>
            <a:off x="4050553" y="5022802"/>
            <a:ext cx="7723634"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Create a Report in Power BI Desktop+ Storytelling</a:t>
            </a:r>
          </a:p>
        </p:txBody>
      </p:sp>
      <p:sp>
        <p:nvSpPr>
          <p:cNvPr id="25" name="TextBox 25"/>
          <p:cNvSpPr txBox="1"/>
          <p:nvPr/>
        </p:nvSpPr>
        <p:spPr>
          <a:xfrm>
            <a:off x="4121221" y="5617256"/>
            <a:ext cx="7652966"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Publish to Power BI Services Online</a:t>
            </a:r>
          </a:p>
        </p:txBody>
      </p:sp>
      <p:pic>
        <p:nvPicPr>
          <p:cNvPr id="28" name="Picture 27">
            <a:extLst>
              <a:ext uri="{FF2B5EF4-FFF2-40B4-BE49-F238E27FC236}">
                <a16:creationId xmlns:a16="http://schemas.microsoft.com/office/drawing/2014/main" id="{DA35D314-02A4-2961-83A7-84E56121E345}"/>
              </a:ext>
            </a:extLst>
          </p:cNvPr>
          <p:cNvPicPr>
            <a:picLocks noChangeAspect="1"/>
          </p:cNvPicPr>
          <p:nvPr/>
        </p:nvPicPr>
        <p:blipFill>
          <a:blip r:embed="rId4"/>
          <a:stretch>
            <a:fillRect/>
          </a:stretch>
        </p:blipFill>
        <p:spPr>
          <a:xfrm>
            <a:off x="8980568" y="614569"/>
            <a:ext cx="4385426" cy="2592560"/>
          </a:xfrm>
          <a:prstGeom prst="rect">
            <a:avLst/>
          </a:prstGeom>
        </p:spPr>
      </p:pic>
      <p:sp>
        <p:nvSpPr>
          <p:cNvPr id="12" name="TextBox 17">
            <a:extLst>
              <a:ext uri="{FF2B5EF4-FFF2-40B4-BE49-F238E27FC236}">
                <a16:creationId xmlns:a16="http://schemas.microsoft.com/office/drawing/2014/main" id="{3E437EC1-00E1-080C-8704-80D5F19F7338}"/>
              </a:ext>
            </a:extLst>
          </p:cNvPr>
          <p:cNvSpPr txBox="1"/>
          <p:nvPr/>
        </p:nvSpPr>
        <p:spPr>
          <a:xfrm>
            <a:off x="2998083" y="6164806"/>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05</a:t>
            </a:r>
          </a:p>
        </p:txBody>
      </p:sp>
      <p:sp>
        <p:nvSpPr>
          <p:cNvPr id="18" name="TextBox 25">
            <a:extLst>
              <a:ext uri="{FF2B5EF4-FFF2-40B4-BE49-F238E27FC236}">
                <a16:creationId xmlns:a16="http://schemas.microsoft.com/office/drawing/2014/main" id="{7E54F9AE-8683-32E4-E450-D080501B6BFB}"/>
              </a:ext>
            </a:extLst>
          </p:cNvPr>
          <p:cNvSpPr txBox="1"/>
          <p:nvPr/>
        </p:nvSpPr>
        <p:spPr>
          <a:xfrm>
            <a:off x="4121221" y="6249301"/>
            <a:ext cx="7652966"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Dashboards Vs Reports in Power BI Services Online</a:t>
            </a:r>
          </a:p>
        </p:txBody>
      </p:sp>
      <p:sp>
        <p:nvSpPr>
          <p:cNvPr id="19" name="TextBox 17">
            <a:extLst>
              <a:ext uri="{FF2B5EF4-FFF2-40B4-BE49-F238E27FC236}">
                <a16:creationId xmlns:a16="http://schemas.microsoft.com/office/drawing/2014/main" id="{0F5FA6FC-489B-126D-7BB0-693FD56FF9A3}"/>
              </a:ext>
            </a:extLst>
          </p:cNvPr>
          <p:cNvSpPr txBox="1"/>
          <p:nvPr/>
        </p:nvSpPr>
        <p:spPr>
          <a:xfrm>
            <a:off x="3033196" y="6681060"/>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06</a:t>
            </a:r>
          </a:p>
        </p:txBody>
      </p:sp>
      <p:sp>
        <p:nvSpPr>
          <p:cNvPr id="20" name="TextBox 25">
            <a:extLst>
              <a:ext uri="{FF2B5EF4-FFF2-40B4-BE49-F238E27FC236}">
                <a16:creationId xmlns:a16="http://schemas.microsoft.com/office/drawing/2014/main" id="{333970F0-BEF8-7CEF-1CA8-C4AAE606030D}"/>
              </a:ext>
            </a:extLst>
          </p:cNvPr>
          <p:cNvSpPr txBox="1"/>
          <p:nvPr/>
        </p:nvSpPr>
        <p:spPr>
          <a:xfrm>
            <a:off x="4104193" y="6851915"/>
            <a:ext cx="7723633"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Finding Datasets to Use in Power BI Desktop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892E-CAAE-7FCD-F0B9-585F1DCB566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2404B6-39C9-9F14-7577-603A7B4AC957}"/>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D4C282A3-3181-3343-5AAA-23B9E37EB067}"/>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2141BD03-E60D-4016-6D34-8501F0A8D443}"/>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CBD9CBF1-9B3D-3CFE-0FE5-080C502D0437}"/>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4E652786-71BB-15C0-D137-227159FC55D9}"/>
              </a:ext>
            </a:extLst>
          </p:cNvPr>
          <p:cNvGrpSpPr/>
          <p:nvPr/>
        </p:nvGrpSpPr>
        <p:grpSpPr>
          <a:xfrm>
            <a:off x="76201" y="3732202"/>
            <a:ext cx="5181599" cy="613181"/>
            <a:chOff x="-152562" y="-47625"/>
            <a:chExt cx="1642968" cy="215328"/>
          </a:xfrm>
        </p:grpSpPr>
        <p:sp>
          <p:nvSpPr>
            <p:cNvPr id="8" name="Freeform 8">
              <a:extLst>
                <a:ext uri="{FF2B5EF4-FFF2-40B4-BE49-F238E27FC236}">
                  <a16:creationId xmlns:a16="http://schemas.microsoft.com/office/drawing/2014/main" id="{809F2F02-196E-C656-6C80-051FCB8F4FA2}"/>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C62E5442-5F02-BF4F-FD6A-6DD55BCA996D}"/>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Apps</a:t>
              </a:r>
            </a:p>
          </p:txBody>
        </p:sp>
      </p:grpSp>
      <p:sp>
        <p:nvSpPr>
          <p:cNvPr id="10" name="TextBox 10">
            <a:extLst>
              <a:ext uri="{FF2B5EF4-FFF2-40B4-BE49-F238E27FC236}">
                <a16:creationId xmlns:a16="http://schemas.microsoft.com/office/drawing/2014/main" id="{6D080E1D-3B63-99A1-F4CC-35A31BF1C334}"/>
              </a:ext>
            </a:extLst>
          </p:cNvPr>
          <p:cNvSpPr txBox="1"/>
          <p:nvPr/>
        </p:nvSpPr>
        <p:spPr>
          <a:xfrm>
            <a:off x="490281" y="2124365"/>
            <a:ext cx="12539919" cy="988540"/>
          </a:xfrm>
          <a:prstGeom prst="rect">
            <a:avLst/>
          </a:prstGeom>
        </p:spPr>
        <p:txBody>
          <a:bodyPr wrap="square" lIns="0" tIns="0" rIns="0" bIns="0" rtlCol="0" anchor="t">
            <a:spAutoFit/>
          </a:bodyPr>
          <a:lstStyle/>
          <a:p>
            <a:pPr algn="ctr">
              <a:lnSpc>
                <a:spcPts val="8165"/>
              </a:lnSpc>
            </a:pPr>
            <a:r>
              <a:rPr lang="en-US" sz="5916" spc="580" dirty="0">
                <a:solidFill>
                  <a:srgbClr val="FFFFFF"/>
                </a:solidFill>
                <a:latin typeface="Arial Black" panose="020B0A04020102020204" pitchFamily="34" charset="0"/>
              </a:rPr>
              <a:t>1. Apps in Action</a:t>
            </a:r>
          </a:p>
        </p:txBody>
      </p:sp>
      <p:grpSp>
        <p:nvGrpSpPr>
          <p:cNvPr id="11" name="Group 11">
            <a:extLst>
              <a:ext uri="{FF2B5EF4-FFF2-40B4-BE49-F238E27FC236}">
                <a16:creationId xmlns:a16="http://schemas.microsoft.com/office/drawing/2014/main" id="{E37207EC-7AC7-53D2-DD67-0F014FFF7AE7}"/>
              </a:ext>
            </a:extLst>
          </p:cNvPr>
          <p:cNvGrpSpPr/>
          <p:nvPr/>
        </p:nvGrpSpPr>
        <p:grpSpPr>
          <a:xfrm>
            <a:off x="76201" y="8832148"/>
            <a:ext cx="6150360" cy="1017193"/>
            <a:chOff x="0" y="0"/>
            <a:chExt cx="1178269" cy="357204"/>
          </a:xfrm>
        </p:grpSpPr>
        <p:sp>
          <p:nvSpPr>
            <p:cNvPr id="12" name="Freeform 12">
              <a:extLst>
                <a:ext uri="{FF2B5EF4-FFF2-40B4-BE49-F238E27FC236}">
                  <a16:creationId xmlns:a16="http://schemas.microsoft.com/office/drawing/2014/main" id="{3DD0D8D6-BF1D-0E3E-B53B-80BBD23D4447}"/>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a:extLst>
                <a:ext uri="{FF2B5EF4-FFF2-40B4-BE49-F238E27FC236}">
                  <a16:creationId xmlns:a16="http://schemas.microsoft.com/office/drawing/2014/main" id="{90CCD44E-A136-6CF9-5FB5-8BCCABA97CF1}"/>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400" spc="11" dirty="0" err="1">
                  <a:solidFill>
                    <a:srgbClr val="FFFFFF"/>
                  </a:solidFill>
                  <a:latin typeface="Open Sauce Italics"/>
                </a:rPr>
                <a:t>Pwer</a:t>
              </a:r>
              <a:r>
                <a:rPr lang="en-US" sz="1400" spc="11" dirty="0">
                  <a:solidFill>
                    <a:srgbClr val="FFFFFF"/>
                  </a:solidFill>
                  <a:latin typeface="Open Sauce Italics"/>
                </a:rPr>
                <a:t> BI App showing in Power BI Services (Online).</a:t>
              </a:r>
            </a:p>
          </p:txBody>
        </p:sp>
      </p:grpSp>
      <p:grpSp>
        <p:nvGrpSpPr>
          <p:cNvPr id="15" name="Group 15">
            <a:extLst>
              <a:ext uri="{FF2B5EF4-FFF2-40B4-BE49-F238E27FC236}">
                <a16:creationId xmlns:a16="http://schemas.microsoft.com/office/drawing/2014/main" id="{F835C097-EE64-C482-3F91-67E5D12FCBB7}"/>
              </a:ext>
            </a:extLst>
          </p:cNvPr>
          <p:cNvGrpSpPr/>
          <p:nvPr/>
        </p:nvGrpSpPr>
        <p:grpSpPr>
          <a:xfrm>
            <a:off x="6114552" y="3853786"/>
            <a:ext cx="7493886" cy="477561"/>
            <a:chOff x="0" y="0"/>
            <a:chExt cx="1178269" cy="167703"/>
          </a:xfrm>
        </p:grpSpPr>
        <p:sp>
          <p:nvSpPr>
            <p:cNvPr id="16" name="Freeform 16">
              <a:extLst>
                <a:ext uri="{FF2B5EF4-FFF2-40B4-BE49-F238E27FC236}">
                  <a16:creationId xmlns:a16="http://schemas.microsoft.com/office/drawing/2014/main" id="{0860E7D3-8885-5799-3F3C-0330620EDD28}"/>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90D2447F-7746-59B3-AAB6-3A4BA12F6EAC}"/>
                </a:ext>
              </a:extLst>
            </p:cNvPr>
            <p:cNvSpPr txBox="1"/>
            <p:nvPr/>
          </p:nvSpPr>
          <p:spPr>
            <a:xfrm>
              <a:off x="0" y="0"/>
              <a:ext cx="1178269" cy="167703"/>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XCaliber 2024 App</a:t>
              </a:r>
            </a:p>
          </p:txBody>
        </p:sp>
      </p:grpSp>
      <p:grpSp>
        <p:nvGrpSpPr>
          <p:cNvPr id="18" name="Group 18">
            <a:extLst>
              <a:ext uri="{FF2B5EF4-FFF2-40B4-BE49-F238E27FC236}">
                <a16:creationId xmlns:a16="http://schemas.microsoft.com/office/drawing/2014/main" id="{C5774EF5-4DBD-513F-3E0C-7D975DFE899A}"/>
              </a:ext>
            </a:extLst>
          </p:cNvPr>
          <p:cNvGrpSpPr/>
          <p:nvPr/>
        </p:nvGrpSpPr>
        <p:grpSpPr>
          <a:xfrm>
            <a:off x="6420853" y="8777901"/>
            <a:ext cx="6649417" cy="1071440"/>
            <a:chOff x="0" y="-19050"/>
            <a:chExt cx="1178269" cy="376254"/>
          </a:xfrm>
        </p:grpSpPr>
        <p:sp>
          <p:nvSpPr>
            <p:cNvPr id="19" name="Freeform 19">
              <a:extLst>
                <a:ext uri="{FF2B5EF4-FFF2-40B4-BE49-F238E27FC236}">
                  <a16:creationId xmlns:a16="http://schemas.microsoft.com/office/drawing/2014/main" id="{380BE81E-2B6A-31E2-FE0B-0BDB7C7B21CA}"/>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0" name="TextBox 20">
              <a:extLst>
                <a:ext uri="{FF2B5EF4-FFF2-40B4-BE49-F238E27FC236}">
                  <a16:creationId xmlns:a16="http://schemas.microsoft.com/office/drawing/2014/main" id="{2D9798E6-5B34-78A8-E1A8-5A64F1DCA7C8}"/>
                </a:ext>
              </a:extLst>
            </p:cNvPr>
            <p:cNvSpPr txBox="1"/>
            <p:nvPr/>
          </p:nvSpPr>
          <p:spPr>
            <a:xfrm>
              <a:off x="0" y="-19050"/>
              <a:ext cx="1115014" cy="376254"/>
            </a:xfrm>
            <a:prstGeom prst="rect">
              <a:avLst/>
            </a:prstGeom>
          </p:spPr>
          <p:txBody>
            <a:bodyPr lIns="85725" tIns="85725" rIns="85725" bIns="85725" rtlCol="0" anchor="ctr"/>
            <a:lstStyle/>
            <a:p>
              <a:pPr algn="ctr">
                <a:lnSpc>
                  <a:spcPts val="1553"/>
                </a:lnSpc>
                <a:spcBef>
                  <a:spcPct val="0"/>
                </a:spcBef>
              </a:pPr>
              <a:r>
                <a:rPr lang="en-US" sz="1400" spc="11" dirty="0">
                  <a:solidFill>
                    <a:srgbClr val="FFFFFF"/>
                  </a:solidFill>
                  <a:latin typeface="Open Sauce Italics"/>
                </a:rPr>
                <a:t>This is an example of  how an App in Workspaces would work.</a:t>
              </a:r>
            </a:p>
          </p:txBody>
        </p:sp>
      </p:grpSp>
      <p:sp>
        <p:nvSpPr>
          <p:cNvPr id="28" name="Freeform 28">
            <a:extLst>
              <a:ext uri="{FF2B5EF4-FFF2-40B4-BE49-F238E27FC236}">
                <a16:creationId xmlns:a16="http://schemas.microsoft.com/office/drawing/2014/main" id="{7A832E4F-8F41-AC68-42A8-6E57B299D43D}"/>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4DBACBAE-7DD8-CDE7-098A-FD062040A05B}"/>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pic>
        <p:nvPicPr>
          <p:cNvPr id="26" name="Picture 25">
            <a:extLst>
              <a:ext uri="{FF2B5EF4-FFF2-40B4-BE49-F238E27FC236}">
                <a16:creationId xmlns:a16="http://schemas.microsoft.com/office/drawing/2014/main" id="{639009BB-0617-B7E2-2130-D4D1FD6E77F4}"/>
              </a:ext>
            </a:extLst>
          </p:cNvPr>
          <p:cNvPicPr>
            <a:picLocks noChangeAspect="1"/>
          </p:cNvPicPr>
          <p:nvPr/>
        </p:nvPicPr>
        <p:blipFill>
          <a:blip r:embed="rId6"/>
          <a:stretch>
            <a:fillRect/>
          </a:stretch>
        </p:blipFill>
        <p:spPr>
          <a:xfrm>
            <a:off x="304800" y="4477135"/>
            <a:ext cx="4949766" cy="3683323"/>
          </a:xfrm>
          <a:prstGeom prst="rect">
            <a:avLst/>
          </a:prstGeom>
        </p:spPr>
      </p:pic>
      <p:pic>
        <p:nvPicPr>
          <p:cNvPr id="30" name="Picture 29">
            <a:extLst>
              <a:ext uri="{FF2B5EF4-FFF2-40B4-BE49-F238E27FC236}">
                <a16:creationId xmlns:a16="http://schemas.microsoft.com/office/drawing/2014/main" id="{4514B9BA-DC94-A4FA-8111-1C26D4905B17}"/>
              </a:ext>
            </a:extLst>
          </p:cNvPr>
          <p:cNvPicPr>
            <a:picLocks noChangeAspect="1"/>
          </p:cNvPicPr>
          <p:nvPr/>
        </p:nvPicPr>
        <p:blipFill>
          <a:blip r:embed="rId7"/>
          <a:stretch>
            <a:fillRect/>
          </a:stretch>
        </p:blipFill>
        <p:spPr>
          <a:xfrm>
            <a:off x="6222114" y="4570589"/>
            <a:ext cx="7493886" cy="3592046"/>
          </a:xfrm>
          <a:prstGeom prst="rect">
            <a:avLst/>
          </a:prstGeom>
        </p:spPr>
      </p:pic>
    </p:spTree>
    <p:extLst>
      <p:ext uri="{BB962C8B-B14F-4D97-AF65-F5344CB8AC3E}">
        <p14:creationId xmlns:p14="http://schemas.microsoft.com/office/powerpoint/2010/main" val="30113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7EB5F-C2DE-8CC2-CABD-214ECF4767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69A3FE-C545-DD09-A37E-3EAC570789E4}"/>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DBB4AF8E-0F51-71DB-8976-DDC9E369DD91}"/>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9C2BA567-B765-0168-DEBD-47B431FF8BFE}"/>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7D63A24D-9243-1DCD-BCA0-1D1367AE0EF0}"/>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C72ACA34-4574-403F-5247-09A999D8452E}"/>
              </a:ext>
            </a:extLst>
          </p:cNvPr>
          <p:cNvGrpSpPr/>
          <p:nvPr/>
        </p:nvGrpSpPr>
        <p:grpSpPr>
          <a:xfrm>
            <a:off x="76201" y="3732202"/>
            <a:ext cx="12751082" cy="3303081"/>
            <a:chOff x="-152562" y="-47625"/>
            <a:chExt cx="3406243" cy="1159928"/>
          </a:xfrm>
        </p:grpSpPr>
        <p:sp>
          <p:nvSpPr>
            <p:cNvPr id="8" name="Freeform 8">
              <a:extLst>
                <a:ext uri="{FF2B5EF4-FFF2-40B4-BE49-F238E27FC236}">
                  <a16:creationId xmlns:a16="http://schemas.microsoft.com/office/drawing/2014/main" id="{F570C836-5A9D-8ABF-898C-97476EF22806}"/>
                </a:ext>
              </a:extLst>
            </p:cNvPr>
            <p:cNvSpPr/>
            <p:nvPr/>
          </p:nvSpPr>
          <p:spPr>
            <a:xfrm>
              <a:off x="-152562" y="0"/>
              <a:ext cx="3406243"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1DC649B9-B2B5-A27B-E1BC-48924EAB762A}"/>
                </a:ext>
              </a:extLst>
            </p:cNvPr>
            <p:cNvSpPr txBox="1"/>
            <p:nvPr/>
          </p:nvSpPr>
          <p:spPr>
            <a:xfrm>
              <a:off x="-152562" y="-47625"/>
              <a:ext cx="2849781"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Use XCaliber Food Distribution Data to Learn how to Clean Data</a:t>
              </a:r>
            </a:p>
          </p:txBody>
        </p:sp>
        <p:sp>
          <p:nvSpPr>
            <p:cNvPr id="24" name="TextBox 9">
              <a:extLst>
                <a:ext uri="{FF2B5EF4-FFF2-40B4-BE49-F238E27FC236}">
                  <a16:creationId xmlns:a16="http://schemas.microsoft.com/office/drawing/2014/main" id="{C7912E89-50D5-B9D5-38C4-8C878A740F1F}"/>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64B3F3A7-9166-C709-B19B-480672A93BE6}"/>
              </a:ext>
            </a:extLst>
          </p:cNvPr>
          <p:cNvSpPr txBox="1"/>
          <p:nvPr/>
        </p:nvSpPr>
        <p:spPr>
          <a:xfrm>
            <a:off x="0" y="2124365"/>
            <a:ext cx="13715999" cy="988540"/>
          </a:xfrm>
          <a:prstGeom prst="rect">
            <a:avLst/>
          </a:prstGeom>
        </p:spPr>
        <p:txBody>
          <a:bodyPr wrap="square" lIns="0" tIns="0" rIns="0" bIns="0" rtlCol="0" anchor="t">
            <a:spAutoFit/>
          </a:bodyPr>
          <a:lstStyle/>
          <a:p>
            <a:pPr algn="ctr">
              <a:lnSpc>
                <a:spcPts val="8165"/>
              </a:lnSpc>
            </a:pPr>
            <a:r>
              <a:rPr lang="en-US" sz="5916" spc="580" dirty="0">
                <a:solidFill>
                  <a:srgbClr val="FFFFFF"/>
                </a:solidFill>
                <a:latin typeface="Arial Black" panose="020B0A04020102020204" pitchFamily="34" charset="0"/>
              </a:rPr>
              <a:t>2</a:t>
            </a:r>
            <a:r>
              <a:rPr lang="en-US" sz="5400" spc="580" dirty="0">
                <a:solidFill>
                  <a:srgbClr val="FFFFFF"/>
                </a:solidFill>
                <a:latin typeface="Arial Black" panose="020B0A04020102020204" pitchFamily="34" charset="0"/>
              </a:rPr>
              <a:t>. </a:t>
            </a:r>
            <a:r>
              <a:rPr lang="en-US" sz="4400" spc="580" dirty="0">
                <a:solidFill>
                  <a:srgbClr val="FFFFFF"/>
                </a:solidFill>
                <a:latin typeface="Arial Black" panose="020B0A04020102020204" pitchFamily="34" charset="0"/>
              </a:rPr>
              <a:t>Clean Data in Power BI Desktop</a:t>
            </a:r>
            <a:endParaRPr lang="en-US" sz="5916" spc="580" dirty="0">
              <a:solidFill>
                <a:srgbClr val="FFFFFF"/>
              </a:solidFill>
              <a:latin typeface="Arial Black" panose="020B0A04020102020204" pitchFamily="34" charset="0"/>
            </a:endParaRPr>
          </a:p>
        </p:txBody>
      </p:sp>
      <p:grpSp>
        <p:nvGrpSpPr>
          <p:cNvPr id="11" name="Group 11">
            <a:extLst>
              <a:ext uri="{FF2B5EF4-FFF2-40B4-BE49-F238E27FC236}">
                <a16:creationId xmlns:a16="http://schemas.microsoft.com/office/drawing/2014/main" id="{2DBED104-E4A7-C337-D98E-FAE9153A9743}"/>
              </a:ext>
            </a:extLst>
          </p:cNvPr>
          <p:cNvGrpSpPr/>
          <p:nvPr/>
        </p:nvGrpSpPr>
        <p:grpSpPr>
          <a:xfrm>
            <a:off x="5406001" y="6728692"/>
            <a:ext cx="7421282" cy="1017193"/>
            <a:chOff x="0" y="0"/>
            <a:chExt cx="1178269" cy="357204"/>
          </a:xfrm>
        </p:grpSpPr>
        <p:sp>
          <p:nvSpPr>
            <p:cNvPr id="12" name="Freeform 12">
              <a:extLst>
                <a:ext uri="{FF2B5EF4-FFF2-40B4-BE49-F238E27FC236}">
                  <a16:creationId xmlns:a16="http://schemas.microsoft.com/office/drawing/2014/main" id="{AA2FCF22-E0DB-5740-F154-E2617745DC60}"/>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a:extLst>
                <a:ext uri="{FF2B5EF4-FFF2-40B4-BE49-F238E27FC236}">
                  <a16:creationId xmlns:a16="http://schemas.microsoft.com/office/drawing/2014/main" id="{97712D29-38FE-4DD6-1C10-8C6CA9EF7785}"/>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400" spc="11" dirty="0">
                  <a:solidFill>
                    <a:srgbClr val="FFFFFF"/>
                  </a:solidFill>
                  <a:latin typeface="Open Sauce Italics"/>
                </a:rPr>
                <a:t>Make sure you are in Power BI Desktop!</a:t>
              </a:r>
            </a:p>
          </p:txBody>
        </p:sp>
      </p:grpSp>
      <p:sp>
        <p:nvSpPr>
          <p:cNvPr id="28" name="Freeform 28">
            <a:extLst>
              <a:ext uri="{FF2B5EF4-FFF2-40B4-BE49-F238E27FC236}">
                <a16:creationId xmlns:a16="http://schemas.microsoft.com/office/drawing/2014/main" id="{4A9C5A22-F228-82E6-C3E1-093CECF4FA93}"/>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19D9B90E-8576-7305-CD6C-C143F6C8708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6" name="TextBox 5">
            <a:extLst>
              <a:ext uri="{FF2B5EF4-FFF2-40B4-BE49-F238E27FC236}">
                <a16:creationId xmlns:a16="http://schemas.microsoft.com/office/drawing/2014/main" id="{CDFBDFFC-C92C-FF77-58A8-F2A3B76003A3}"/>
              </a:ext>
            </a:extLst>
          </p:cNvPr>
          <p:cNvSpPr txBox="1"/>
          <p:nvPr/>
        </p:nvSpPr>
        <p:spPr>
          <a:xfrm>
            <a:off x="186450" y="4661506"/>
            <a:ext cx="4870832" cy="2185214"/>
          </a:xfrm>
          <a:prstGeom prst="rect">
            <a:avLst/>
          </a:prstGeom>
          <a:noFill/>
        </p:spPr>
        <p:txBody>
          <a:bodyPr wrap="square" rtlCol="0">
            <a:spAutoFit/>
          </a:bodyPr>
          <a:lstStyle/>
          <a:p>
            <a:r>
              <a:rPr lang="en-US" sz="2000" dirty="0"/>
              <a:t>Step 1: Open Power BI Desktop and Get Data</a:t>
            </a:r>
          </a:p>
          <a:p>
            <a:r>
              <a:rPr lang="en-US" sz="2000" dirty="0"/>
              <a:t>Step 2: Check  XCaliber Foods</a:t>
            </a:r>
          </a:p>
          <a:p>
            <a:r>
              <a:rPr lang="en-US" sz="2000" dirty="0"/>
              <a:t>Step 3: Select Transform Data</a:t>
            </a:r>
          </a:p>
          <a:p>
            <a:r>
              <a:rPr lang="en-US" sz="2000" dirty="0"/>
              <a:t>Step 4: The Power Query Editor will pop up on the screen.</a:t>
            </a:r>
          </a:p>
          <a:p>
            <a:endParaRPr lang="en-US" dirty="0"/>
          </a:p>
          <a:p>
            <a:r>
              <a:rPr lang="en-US" b="1" dirty="0"/>
              <a:t>What kind of issues can you clean/transform?</a:t>
            </a:r>
          </a:p>
        </p:txBody>
      </p:sp>
      <p:pic>
        <p:nvPicPr>
          <p:cNvPr id="14" name="Picture 13" descr="A screenshot of a computer&#10;&#10;Description automatically generated">
            <a:extLst>
              <a:ext uri="{FF2B5EF4-FFF2-40B4-BE49-F238E27FC236}">
                <a16:creationId xmlns:a16="http://schemas.microsoft.com/office/drawing/2014/main" id="{9F875D5C-EC6D-F295-41CA-81347FE2AF4B}"/>
              </a:ext>
            </a:extLst>
          </p:cNvPr>
          <p:cNvPicPr>
            <a:picLocks noChangeAspect="1"/>
          </p:cNvPicPr>
          <p:nvPr/>
        </p:nvPicPr>
        <p:blipFill>
          <a:blip r:embed="rId5"/>
          <a:stretch>
            <a:fillRect/>
          </a:stretch>
        </p:blipFill>
        <p:spPr>
          <a:xfrm>
            <a:off x="5243732" y="4612755"/>
            <a:ext cx="7745819" cy="4655742"/>
          </a:xfrm>
          <a:prstGeom prst="rect">
            <a:avLst/>
          </a:prstGeom>
          <a:ln w="9525">
            <a:solidFill>
              <a:schemeClr val="tx1"/>
            </a:solidFill>
          </a:ln>
        </p:spPr>
      </p:pic>
      <p:sp>
        <p:nvSpPr>
          <p:cNvPr id="22" name="TextBox 21">
            <a:extLst>
              <a:ext uri="{FF2B5EF4-FFF2-40B4-BE49-F238E27FC236}">
                <a16:creationId xmlns:a16="http://schemas.microsoft.com/office/drawing/2014/main" id="{91D7E20F-C111-E3FF-137B-A968991AB8A1}"/>
              </a:ext>
            </a:extLst>
          </p:cNvPr>
          <p:cNvSpPr txBox="1"/>
          <p:nvPr/>
        </p:nvSpPr>
        <p:spPr>
          <a:xfrm>
            <a:off x="285783" y="6937059"/>
            <a:ext cx="4663202" cy="2246769"/>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Every line has USA for country. </a:t>
            </a:r>
          </a:p>
          <a:p>
            <a:pPr marL="285750" lvl="0" indent="-285750">
              <a:buFont typeface="Arial" panose="020B0604020202020204" pitchFamily="34" charset="0"/>
              <a:buChar char="•"/>
            </a:pPr>
            <a:r>
              <a:rPr lang="en-US" sz="2000" dirty="0"/>
              <a:t>Payment type has several blanks. It could be an error in entering the data, bad checks, or potential fraud.  So keep the blanks to investigate.</a:t>
            </a:r>
          </a:p>
          <a:p>
            <a:pPr marL="285750" indent="-285750">
              <a:buFont typeface="Arial" panose="020B0604020202020204" pitchFamily="34" charset="0"/>
              <a:buChar char="•"/>
            </a:pPr>
            <a:r>
              <a:rPr lang="en-US" sz="2000" dirty="0"/>
              <a:t>Notice there is a need to calculate delivery time. </a:t>
            </a:r>
          </a:p>
        </p:txBody>
      </p:sp>
    </p:spTree>
    <p:extLst>
      <p:ext uri="{BB962C8B-B14F-4D97-AF65-F5344CB8AC3E}">
        <p14:creationId xmlns:p14="http://schemas.microsoft.com/office/powerpoint/2010/main" val="420963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F312-E64D-B243-8604-1E39246A7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DAFC1A-2E6E-F303-8F54-3F9FBA2F53B2}"/>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F0C5C99D-15C2-6754-BCBB-D1B65AAAEAF1}"/>
              </a:ext>
            </a:extLst>
          </p:cNvPr>
          <p:cNvGrpSpPr/>
          <p:nvPr/>
        </p:nvGrpSpPr>
        <p:grpSpPr>
          <a:xfrm>
            <a:off x="-646443" y="1574655"/>
            <a:ext cx="14286242" cy="2314575"/>
            <a:chOff x="0" y="0"/>
            <a:chExt cx="5016842" cy="812800"/>
          </a:xfrm>
        </p:grpSpPr>
        <p:sp>
          <p:nvSpPr>
            <p:cNvPr id="4" name="Freeform 4">
              <a:extLst>
                <a:ext uri="{FF2B5EF4-FFF2-40B4-BE49-F238E27FC236}">
                  <a16:creationId xmlns:a16="http://schemas.microsoft.com/office/drawing/2014/main" id="{FE31A1D4-9F67-2330-DDFD-096FA35F5B6F}"/>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1CD71C95-19D3-F7F6-DC50-A7319EB6E9AD}"/>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517074E4-E38A-9A60-4546-68B9AEAB0324}"/>
              </a:ext>
            </a:extLst>
          </p:cNvPr>
          <p:cNvGrpSpPr/>
          <p:nvPr/>
        </p:nvGrpSpPr>
        <p:grpSpPr>
          <a:xfrm>
            <a:off x="76201" y="3732202"/>
            <a:ext cx="7848600" cy="3303081"/>
            <a:chOff x="-152562" y="-47625"/>
            <a:chExt cx="2096625" cy="1159928"/>
          </a:xfrm>
        </p:grpSpPr>
        <p:sp>
          <p:nvSpPr>
            <p:cNvPr id="8" name="Freeform 8">
              <a:extLst>
                <a:ext uri="{FF2B5EF4-FFF2-40B4-BE49-F238E27FC236}">
                  <a16:creationId xmlns:a16="http://schemas.microsoft.com/office/drawing/2014/main" id="{D47603A7-6BDA-46F3-61AF-E8DFEEEB2F30}"/>
                </a:ext>
              </a:extLst>
            </p:cNvPr>
            <p:cNvSpPr/>
            <p:nvPr/>
          </p:nvSpPr>
          <p:spPr>
            <a:xfrm>
              <a:off x="-152562" y="0"/>
              <a:ext cx="2096625"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60B232C-C840-D2FC-AFCC-666536ADEA2A}"/>
                </a:ext>
              </a:extLst>
            </p:cNvPr>
            <p:cNvSpPr txBox="1"/>
            <p:nvPr/>
          </p:nvSpPr>
          <p:spPr>
            <a:xfrm>
              <a:off x="-152562" y="-47625"/>
              <a:ext cx="2096625"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 Remove the column called Country since every entry is USA</a:t>
              </a:r>
            </a:p>
          </p:txBody>
        </p:sp>
        <p:sp>
          <p:nvSpPr>
            <p:cNvPr id="24" name="TextBox 9">
              <a:extLst>
                <a:ext uri="{FF2B5EF4-FFF2-40B4-BE49-F238E27FC236}">
                  <a16:creationId xmlns:a16="http://schemas.microsoft.com/office/drawing/2014/main" id="{250FF74D-D363-98A3-EE00-EB8884DD2507}"/>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75C9BF18-D9E9-D9BE-46A6-47992C8351E0}"/>
              </a:ext>
            </a:extLst>
          </p:cNvPr>
          <p:cNvSpPr txBox="1"/>
          <p:nvPr/>
        </p:nvSpPr>
        <p:spPr>
          <a:xfrm>
            <a:off x="-505977" y="2298159"/>
            <a:ext cx="13442401"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2. Query Editor – Remove Column</a:t>
            </a:r>
          </a:p>
        </p:txBody>
      </p:sp>
      <p:grpSp>
        <p:nvGrpSpPr>
          <p:cNvPr id="15" name="Group 15">
            <a:extLst>
              <a:ext uri="{FF2B5EF4-FFF2-40B4-BE49-F238E27FC236}">
                <a16:creationId xmlns:a16="http://schemas.microsoft.com/office/drawing/2014/main" id="{88A0B043-B08A-58A5-1F86-F58BD1D97693}"/>
              </a:ext>
            </a:extLst>
          </p:cNvPr>
          <p:cNvGrpSpPr/>
          <p:nvPr/>
        </p:nvGrpSpPr>
        <p:grpSpPr>
          <a:xfrm>
            <a:off x="5638802" y="8050905"/>
            <a:ext cx="8264560" cy="1359795"/>
            <a:chOff x="-106201" y="-43580"/>
            <a:chExt cx="1487966" cy="273591"/>
          </a:xfrm>
        </p:grpSpPr>
        <p:sp>
          <p:nvSpPr>
            <p:cNvPr id="16" name="Freeform 16">
              <a:extLst>
                <a:ext uri="{FF2B5EF4-FFF2-40B4-BE49-F238E27FC236}">
                  <a16:creationId xmlns:a16="http://schemas.microsoft.com/office/drawing/2014/main" id="{D52648D4-9D3F-FF1C-EFA6-971BACE4D48D}"/>
                </a:ext>
              </a:extLst>
            </p:cNvPr>
            <p:cNvSpPr/>
            <p:nvPr/>
          </p:nvSpPr>
          <p:spPr>
            <a:xfrm>
              <a:off x="-106201" y="0"/>
              <a:ext cx="1421123" cy="230011"/>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A05C1DF6-212A-85F7-3AC4-7020A0CAE2B1}"/>
                </a:ext>
              </a:extLst>
            </p:cNvPr>
            <p:cNvSpPr txBox="1"/>
            <p:nvPr/>
          </p:nvSpPr>
          <p:spPr>
            <a:xfrm>
              <a:off x="-65044" y="-43580"/>
              <a:ext cx="1446809" cy="273591"/>
            </a:xfrm>
            <a:prstGeom prst="rect">
              <a:avLst/>
            </a:prstGeom>
          </p:spPr>
          <p:txBody>
            <a:bodyPr lIns="38100" tIns="38100" rIns="38100" bIns="38100" rtlCol="0" anchor="ctr"/>
            <a:lstStyle/>
            <a:p>
              <a:pPr>
                <a:lnSpc>
                  <a:spcPts val="2568"/>
                </a:lnSpc>
                <a:spcBef>
                  <a:spcPct val="0"/>
                </a:spcBef>
              </a:pPr>
              <a:r>
                <a:rPr lang="en-US" sz="1600" spc="18" dirty="0">
                  <a:solidFill>
                    <a:srgbClr val="FFFFFF"/>
                  </a:solidFill>
                  <a:latin typeface="Open Sauce Italics"/>
                </a:rPr>
                <a:t>Notice the “x”?  You can select this, and the column will be added back in.  It is like the undo button!</a:t>
              </a:r>
            </a:p>
          </p:txBody>
        </p:sp>
      </p:grpSp>
      <p:sp>
        <p:nvSpPr>
          <p:cNvPr id="28" name="Freeform 28">
            <a:extLst>
              <a:ext uri="{FF2B5EF4-FFF2-40B4-BE49-F238E27FC236}">
                <a16:creationId xmlns:a16="http://schemas.microsoft.com/office/drawing/2014/main" id="{DC08E7A0-7993-1E35-39FB-8E0CA17E05A1}"/>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9E9CABBC-52FB-FB64-46C2-4CB6E8950F32}"/>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21" name="Group 20">
            <a:extLst>
              <a:ext uri="{FF2B5EF4-FFF2-40B4-BE49-F238E27FC236}">
                <a16:creationId xmlns:a16="http://schemas.microsoft.com/office/drawing/2014/main" id="{BCE028B0-B776-E440-EF69-993B22A51B37}"/>
              </a:ext>
            </a:extLst>
          </p:cNvPr>
          <p:cNvGrpSpPr/>
          <p:nvPr/>
        </p:nvGrpSpPr>
        <p:grpSpPr>
          <a:xfrm>
            <a:off x="494763" y="4612642"/>
            <a:ext cx="7430038" cy="5026658"/>
            <a:chOff x="0" y="0"/>
            <a:chExt cx="3811270" cy="2656840"/>
          </a:xfrm>
        </p:grpSpPr>
        <p:pic>
          <p:nvPicPr>
            <p:cNvPr id="22" name="Picture 21" descr="A screenshot of a computer&#10;&#10;Description automatically generated">
              <a:extLst>
                <a:ext uri="{FF2B5EF4-FFF2-40B4-BE49-F238E27FC236}">
                  <a16:creationId xmlns:a16="http://schemas.microsoft.com/office/drawing/2014/main" id="{95A90CBD-64B8-026B-1C42-84A573418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25320" cy="2656840"/>
            </a:xfrm>
            <a:prstGeom prst="rect">
              <a:avLst/>
            </a:prstGeom>
            <a:ln w="9525">
              <a:solidFill>
                <a:schemeClr val="accent1"/>
              </a:solidFill>
            </a:ln>
          </p:spPr>
        </p:pic>
        <p:pic>
          <p:nvPicPr>
            <p:cNvPr id="23" name="Picture 22" descr="A screenshot of a computer&#10;&#10;Description automatically generated">
              <a:extLst>
                <a:ext uri="{FF2B5EF4-FFF2-40B4-BE49-F238E27FC236}">
                  <a16:creationId xmlns:a16="http://schemas.microsoft.com/office/drawing/2014/main" id="{A816200A-AC79-8F50-D7BA-2E51C66E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0"/>
              <a:ext cx="1753870" cy="1741170"/>
            </a:xfrm>
            <a:prstGeom prst="rect">
              <a:avLst/>
            </a:prstGeom>
            <a:ln w="9525">
              <a:solidFill>
                <a:schemeClr val="accent1"/>
              </a:solidFill>
            </a:ln>
          </p:spPr>
        </p:pic>
      </p:grpSp>
    </p:spTree>
    <p:extLst>
      <p:ext uri="{BB962C8B-B14F-4D97-AF65-F5344CB8AC3E}">
        <p14:creationId xmlns:p14="http://schemas.microsoft.com/office/powerpoint/2010/main" val="2718217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5353-F156-346C-23D9-93CBC8BD41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9FFA19-50C8-24E1-C1BD-876FD8ACE52C}"/>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DB10FBF6-3FD5-68E2-198C-0356A6F068AD}"/>
              </a:ext>
            </a:extLst>
          </p:cNvPr>
          <p:cNvGrpSpPr/>
          <p:nvPr/>
        </p:nvGrpSpPr>
        <p:grpSpPr>
          <a:xfrm>
            <a:off x="-382880" y="1297629"/>
            <a:ext cx="14286242" cy="2314575"/>
            <a:chOff x="0" y="0"/>
            <a:chExt cx="5016842" cy="812800"/>
          </a:xfrm>
        </p:grpSpPr>
        <p:sp>
          <p:nvSpPr>
            <p:cNvPr id="4" name="Freeform 4">
              <a:extLst>
                <a:ext uri="{FF2B5EF4-FFF2-40B4-BE49-F238E27FC236}">
                  <a16:creationId xmlns:a16="http://schemas.microsoft.com/office/drawing/2014/main" id="{8C70EABA-EE72-986C-2447-87CA24411D7B}"/>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14751FCF-51F2-35EB-9687-61BD741327EF}"/>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AAB67CDB-1925-629A-BE5D-4F8610976599}"/>
              </a:ext>
            </a:extLst>
          </p:cNvPr>
          <p:cNvGrpSpPr/>
          <p:nvPr/>
        </p:nvGrpSpPr>
        <p:grpSpPr>
          <a:xfrm>
            <a:off x="173370" y="3732202"/>
            <a:ext cx="7980028" cy="3303081"/>
            <a:chOff x="-126605" y="-47625"/>
            <a:chExt cx="2131734" cy="1159928"/>
          </a:xfrm>
        </p:grpSpPr>
        <p:sp>
          <p:nvSpPr>
            <p:cNvPr id="8" name="Freeform 8">
              <a:extLst>
                <a:ext uri="{FF2B5EF4-FFF2-40B4-BE49-F238E27FC236}">
                  <a16:creationId xmlns:a16="http://schemas.microsoft.com/office/drawing/2014/main" id="{2A50FE3D-5AFD-A055-E431-CCEBA2650EE0}"/>
                </a:ext>
              </a:extLst>
            </p:cNvPr>
            <p:cNvSpPr/>
            <p:nvPr/>
          </p:nvSpPr>
          <p:spPr>
            <a:xfrm>
              <a:off x="-91496" y="0"/>
              <a:ext cx="2096625"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A43EFEDC-7E2D-45D2-0EA4-FF7075F9B1E3}"/>
                </a:ext>
              </a:extLst>
            </p:cNvPr>
            <p:cNvSpPr txBox="1"/>
            <p:nvPr/>
          </p:nvSpPr>
          <p:spPr>
            <a:xfrm>
              <a:off x="-91496" y="-47625"/>
              <a:ext cx="2035559"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 Add a custom column to capture number of shipping days</a:t>
              </a:r>
            </a:p>
          </p:txBody>
        </p:sp>
        <p:sp>
          <p:nvSpPr>
            <p:cNvPr id="24" name="TextBox 9">
              <a:extLst>
                <a:ext uri="{FF2B5EF4-FFF2-40B4-BE49-F238E27FC236}">
                  <a16:creationId xmlns:a16="http://schemas.microsoft.com/office/drawing/2014/main" id="{ED257270-95A0-48AE-A9C4-303081EEA37F}"/>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07A0BC3A-73B4-C1E2-4E2A-101A9664AB6C}"/>
              </a:ext>
            </a:extLst>
          </p:cNvPr>
          <p:cNvSpPr txBox="1"/>
          <p:nvPr/>
        </p:nvSpPr>
        <p:spPr>
          <a:xfrm>
            <a:off x="490281" y="2124365"/>
            <a:ext cx="12539919"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2. Query Editor – Add Column</a:t>
            </a:r>
          </a:p>
        </p:txBody>
      </p:sp>
      <p:sp>
        <p:nvSpPr>
          <p:cNvPr id="28" name="Freeform 28">
            <a:extLst>
              <a:ext uri="{FF2B5EF4-FFF2-40B4-BE49-F238E27FC236}">
                <a16:creationId xmlns:a16="http://schemas.microsoft.com/office/drawing/2014/main" id="{615157C5-6190-3351-222D-5576F42EE445}"/>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039EBFC8-1690-CD59-D612-74DAF6DAC60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pic>
        <p:nvPicPr>
          <p:cNvPr id="6" name="Picture 5" descr="A screenshot of a computer&#10;&#10;Description automatically generated">
            <a:extLst>
              <a:ext uri="{FF2B5EF4-FFF2-40B4-BE49-F238E27FC236}">
                <a16:creationId xmlns:a16="http://schemas.microsoft.com/office/drawing/2014/main" id="{D116183A-7C40-6ABD-3DA0-8A5C02E799B0}"/>
              </a:ext>
            </a:extLst>
          </p:cNvPr>
          <p:cNvPicPr>
            <a:picLocks noChangeAspect="1"/>
          </p:cNvPicPr>
          <p:nvPr/>
        </p:nvPicPr>
        <p:blipFill>
          <a:blip r:embed="rId5"/>
          <a:stretch>
            <a:fillRect/>
          </a:stretch>
        </p:blipFill>
        <p:spPr>
          <a:xfrm>
            <a:off x="3029125" y="4474111"/>
            <a:ext cx="10529812" cy="1905331"/>
          </a:xfrm>
          <a:prstGeom prst="rect">
            <a:avLst/>
          </a:prstGeom>
          <a:ln>
            <a:solidFill>
              <a:schemeClr val="accent1"/>
            </a:solidFill>
          </a:ln>
        </p:spPr>
      </p:pic>
      <p:sp>
        <p:nvSpPr>
          <p:cNvPr id="11" name="TextBox 10">
            <a:extLst>
              <a:ext uri="{FF2B5EF4-FFF2-40B4-BE49-F238E27FC236}">
                <a16:creationId xmlns:a16="http://schemas.microsoft.com/office/drawing/2014/main" id="{7572FF79-72C6-48F6-123F-743A9CC047E6}"/>
              </a:ext>
            </a:extLst>
          </p:cNvPr>
          <p:cNvSpPr txBox="1"/>
          <p:nvPr/>
        </p:nvSpPr>
        <p:spPr>
          <a:xfrm>
            <a:off x="162188" y="4583299"/>
            <a:ext cx="2657212" cy="1631216"/>
          </a:xfrm>
          <a:prstGeom prst="rect">
            <a:avLst/>
          </a:prstGeom>
          <a:noFill/>
        </p:spPr>
        <p:txBody>
          <a:bodyPr wrap="square" rtlCol="0">
            <a:spAutoFit/>
          </a:bodyPr>
          <a:lstStyle/>
          <a:p>
            <a:r>
              <a:rPr lang="en-US" sz="2000" dirty="0"/>
              <a:t>Click on the main menu to </a:t>
            </a:r>
            <a:r>
              <a:rPr lang="en-US" sz="2000" b="1" dirty="0"/>
              <a:t>Add Column</a:t>
            </a:r>
            <a:r>
              <a:rPr lang="en-US" sz="2000" dirty="0"/>
              <a:t> in the main menu and choose </a:t>
            </a:r>
            <a:r>
              <a:rPr lang="en-US" sz="2000" b="1" dirty="0"/>
              <a:t>Custom Column </a:t>
            </a:r>
          </a:p>
          <a:p>
            <a:endParaRPr lang="en-US" sz="2000" b="1" dirty="0"/>
          </a:p>
        </p:txBody>
      </p:sp>
      <p:sp>
        <p:nvSpPr>
          <p:cNvPr id="13" name="TextBox 12">
            <a:extLst>
              <a:ext uri="{FF2B5EF4-FFF2-40B4-BE49-F238E27FC236}">
                <a16:creationId xmlns:a16="http://schemas.microsoft.com/office/drawing/2014/main" id="{96DA65EA-6701-3BDA-3B10-B1A2F42E19F5}"/>
              </a:ext>
            </a:extLst>
          </p:cNvPr>
          <p:cNvSpPr txBox="1"/>
          <p:nvPr/>
        </p:nvSpPr>
        <p:spPr>
          <a:xfrm>
            <a:off x="42459" y="6963863"/>
            <a:ext cx="5371749" cy="1908215"/>
          </a:xfrm>
          <a:prstGeom prst="rect">
            <a:avLst/>
          </a:prstGeom>
          <a:noFill/>
        </p:spPr>
        <p:txBody>
          <a:bodyPr wrap="square" rtlCol="0">
            <a:spAutoFit/>
          </a:bodyPr>
          <a:lstStyle/>
          <a:p>
            <a:r>
              <a:rPr lang="en-US" sz="2000" dirty="0"/>
              <a:t>The formula starts with an equal sign and double-click the available columns.  Essentially the formula = </a:t>
            </a:r>
            <a:r>
              <a:rPr lang="en-US" sz="2000" b="1" dirty="0"/>
              <a:t>Shipped Date minus the Order Date</a:t>
            </a:r>
            <a:r>
              <a:rPr lang="en-US" sz="2000" dirty="0"/>
              <a:t> will tell you the length of time. That’s why the new column’s name is </a:t>
            </a:r>
            <a:r>
              <a:rPr lang="en-US" sz="2000" b="1" dirty="0"/>
              <a:t>Delivery</a:t>
            </a:r>
            <a:r>
              <a:rPr lang="en-US" sz="2000" dirty="0"/>
              <a:t>. </a:t>
            </a:r>
          </a:p>
          <a:p>
            <a:endParaRPr lang="en-US" dirty="0"/>
          </a:p>
        </p:txBody>
      </p:sp>
      <p:pic>
        <p:nvPicPr>
          <p:cNvPr id="18" name="Picture 17">
            <a:extLst>
              <a:ext uri="{FF2B5EF4-FFF2-40B4-BE49-F238E27FC236}">
                <a16:creationId xmlns:a16="http://schemas.microsoft.com/office/drawing/2014/main" id="{0F06461B-BBC6-4353-07D2-CD8F1EC8974F}"/>
              </a:ext>
            </a:extLst>
          </p:cNvPr>
          <p:cNvPicPr>
            <a:picLocks noChangeAspect="1"/>
          </p:cNvPicPr>
          <p:nvPr/>
        </p:nvPicPr>
        <p:blipFill>
          <a:blip r:embed="rId6"/>
          <a:stretch>
            <a:fillRect/>
          </a:stretch>
        </p:blipFill>
        <p:spPr>
          <a:xfrm>
            <a:off x="5484561" y="6508170"/>
            <a:ext cx="7727350" cy="2827265"/>
          </a:xfrm>
          <a:prstGeom prst="rect">
            <a:avLst/>
          </a:prstGeom>
        </p:spPr>
      </p:pic>
    </p:spTree>
    <p:extLst>
      <p:ext uri="{BB962C8B-B14F-4D97-AF65-F5344CB8AC3E}">
        <p14:creationId xmlns:p14="http://schemas.microsoft.com/office/powerpoint/2010/main" val="926444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7E82-8D52-B23A-8389-71BE2FB707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708665-0462-0BDB-C445-682A1D3DC187}"/>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0778511D-84E6-5129-641C-8526703232CD}"/>
              </a:ext>
            </a:extLst>
          </p:cNvPr>
          <p:cNvGrpSpPr/>
          <p:nvPr/>
        </p:nvGrpSpPr>
        <p:grpSpPr>
          <a:xfrm>
            <a:off x="-382880" y="1297629"/>
            <a:ext cx="14286242" cy="2314575"/>
            <a:chOff x="0" y="0"/>
            <a:chExt cx="5016842" cy="812800"/>
          </a:xfrm>
        </p:grpSpPr>
        <p:sp>
          <p:nvSpPr>
            <p:cNvPr id="4" name="Freeform 4">
              <a:extLst>
                <a:ext uri="{FF2B5EF4-FFF2-40B4-BE49-F238E27FC236}">
                  <a16:creationId xmlns:a16="http://schemas.microsoft.com/office/drawing/2014/main" id="{DF8A4C7C-E233-7AB2-321C-E4E5CCFF8692}"/>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F7FE808D-7BA8-C1F4-89F0-00E8E187618C}"/>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D1A34813-56F4-98C3-A689-264764249710}"/>
              </a:ext>
            </a:extLst>
          </p:cNvPr>
          <p:cNvGrpSpPr/>
          <p:nvPr/>
        </p:nvGrpSpPr>
        <p:grpSpPr>
          <a:xfrm>
            <a:off x="173370" y="3732202"/>
            <a:ext cx="7980028" cy="3303081"/>
            <a:chOff x="-126605" y="-47625"/>
            <a:chExt cx="2131734" cy="1159928"/>
          </a:xfrm>
        </p:grpSpPr>
        <p:sp>
          <p:nvSpPr>
            <p:cNvPr id="8" name="Freeform 8">
              <a:extLst>
                <a:ext uri="{FF2B5EF4-FFF2-40B4-BE49-F238E27FC236}">
                  <a16:creationId xmlns:a16="http://schemas.microsoft.com/office/drawing/2014/main" id="{69D7919B-D78B-80AB-8CD3-436B0795D5C4}"/>
                </a:ext>
              </a:extLst>
            </p:cNvPr>
            <p:cNvSpPr/>
            <p:nvPr/>
          </p:nvSpPr>
          <p:spPr>
            <a:xfrm>
              <a:off x="-91496" y="0"/>
              <a:ext cx="2096625"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78D01E67-A0F5-EE12-5CBA-883C70B7D79A}"/>
                </a:ext>
              </a:extLst>
            </p:cNvPr>
            <p:cNvSpPr txBox="1"/>
            <p:nvPr/>
          </p:nvSpPr>
          <p:spPr>
            <a:xfrm>
              <a:off x="-91496" y="-47625"/>
              <a:ext cx="2035559"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 Transform Delivery days to a Whole Number</a:t>
              </a:r>
            </a:p>
          </p:txBody>
        </p:sp>
        <p:sp>
          <p:nvSpPr>
            <p:cNvPr id="24" name="TextBox 9">
              <a:extLst>
                <a:ext uri="{FF2B5EF4-FFF2-40B4-BE49-F238E27FC236}">
                  <a16:creationId xmlns:a16="http://schemas.microsoft.com/office/drawing/2014/main" id="{C9F06EF4-90BF-210A-9902-86FCFECD17D8}"/>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35F877E7-758B-9598-CEED-F0E5E8B8AFDB}"/>
              </a:ext>
            </a:extLst>
          </p:cNvPr>
          <p:cNvSpPr txBox="1"/>
          <p:nvPr/>
        </p:nvSpPr>
        <p:spPr>
          <a:xfrm>
            <a:off x="490281" y="2124365"/>
            <a:ext cx="12539919"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2. Query Editor – Format</a:t>
            </a:r>
          </a:p>
        </p:txBody>
      </p:sp>
      <p:sp>
        <p:nvSpPr>
          <p:cNvPr id="28" name="Freeform 28">
            <a:extLst>
              <a:ext uri="{FF2B5EF4-FFF2-40B4-BE49-F238E27FC236}">
                <a16:creationId xmlns:a16="http://schemas.microsoft.com/office/drawing/2014/main" id="{70606CE1-C98B-10E3-4F6A-05702C2A7024}"/>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D5324862-CB9B-6385-D455-30CB1DD22E68}"/>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11" name="TextBox 10">
            <a:extLst>
              <a:ext uri="{FF2B5EF4-FFF2-40B4-BE49-F238E27FC236}">
                <a16:creationId xmlns:a16="http://schemas.microsoft.com/office/drawing/2014/main" id="{AF7D853D-4B61-403D-AA05-AA916B633139}"/>
              </a:ext>
            </a:extLst>
          </p:cNvPr>
          <p:cNvSpPr txBox="1"/>
          <p:nvPr/>
        </p:nvSpPr>
        <p:spPr>
          <a:xfrm>
            <a:off x="162188" y="4583299"/>
            <a:ext cx="2657212" cy="1323439"/>
          </a:xfrm>
          <a:prstGeom prst="rect">
            <a:avLst/>
          </a:prstGeom>
          <a:noFill/>
        </p:spPr>
        <p:txBody>
          <a:bodyPr wrap="square" rtlCol="0">
            <a:spAutoFit/>
          </a:bodyPr>
          <a:lstStyle/>
          <a:p>
            <a:r>
              <a:rPr lang="en-US" sz="2000" dirty="0"/>
              <a:t>On the main menu, choose </a:t>
            </a:r>
            <a:r>
              <a:rPr lang="en-US" sz="2000" b="1" dirty="0"/>
              <a:t>Transform</a:t>
            </a:r>
            <a:r>
              <a:rPr lang="en-US" sz="2000" dirty="0"/>
              <a:t>, then choose </a:t>
            </a:r>
            <a:r>
              <a:rPr lang="en-US" sz="2000" b="1" dirty="0"/>
              <a:t>Data Type</a:t>
            </a:r>
            <a:r>
              <a:rPr lang="en-US" sz="2000" dirty="0"/>
              <a:t> and then </a:t>
            </a:r>
            <a:r>
              <a:rPr lang="en-US" sz="2000" b="1" dirty="0"/>
              <a:t>Whole Number.</a:t>
            </a:r>
            <a:r>
              <a:rPr lang="en-US" sz="2000" dirty="0"/>
              <a:t> </a:t>
            </a:r>
            <a:endParaRPr lang="en-US" sz="2400" b="1" dirty="0"/>
          </a:p>
        </p:txBody>
      </p:sp>
      <p:grpSp>
        <p:nvGrpSpPr>
          <p:cNvPr id="12" name="Group 11">
            <a:extLst>
              <a:ext uri="{FF2B5EF4-FFF2-40B4-BE49-F238E27FC236}">
                <a16:creationId xmlns:a16="http://schemas.microsoft.com/office/drawing/2014/main" id="{DB8D62DB-587D-4FCD-E14B-6B3AA88F2173}"/>
              </a:ext>
            </a:extLst>
          </p:cNvPr>
          <p:cNvGrpSpPr/>
          <p:nvPr/>
        </p:nvGrpSpPr>
        <p:grpSpPr>
          <a:xfrm>
            <a:off x="3810000" y="4676080"/>
            <a:ext cx="9220199" cy="4810819"/>
            <a:chOff x="0" y="0"/>
            <a:chExt cx="4709160" cy="2006600"/>
          </a:xfrm>
        </p:grpSpPr>
        <p:pic>
          <p:nvPicPr>
            <p:cNvPr id="14" name="Picture 13" descr="A screenshot of a computer&#10;&#10;Description automatically generated">
              <a:extLst>
                <a:ext uri="{FF2B5EF4-FFF2-40B4-BE49-F238E27FC236}">
                  <a16:creationId xmlns:a16="http://schemas.microsoft.com/office/drawing/2014/main" id="{27F88523-F906-9111-F3CF-5B7155F0E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87780" cy="2006600"/>
            </a:xfrm>
            <a:prstGeom prst="rect">
              <a:avLst/>
            </a:prstGeom>
            <a:ln w="9525">
              <a:solidFill>
                <a:schemeClr val="accent1"/>
              </a:solidFill>
            </a:ln>
          </p:spPr>
        </p:pic>
        <p:pic>
          <p:nvPicPr>
            <p:cNvPr id="15" name="Picture 14" descr="A screenshot of a computer&#10;&#10;Description automatically generated">
              <a:extLst>
                <a:ext uri="{FF2B5EF4-FFF2-40B4-BE49-F238E27FC236}">
                  <a16:creationId xmlns:a16="http://schemas.microsoft.com/office/drawing/2014/main" id="{DEE8CD82-941E-7C64-A517-84F19EC97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60" y="5080"/>
              <a:ext cx="3225800" cy="1642110"/>
            </a:xfrm>
            <a:prstGeom prst="rect">
              <a:avLst/>
            </a:prstGeom>
            <a:ln>
              <a:solidFill>
                <a:schemeClr val="accent1"/>
              </a:solidFill>
            </a:ln>
          </p:spPr>
        </p:pic>
      </p:grpSp>
    </p:spTree>
    <p:extLst>
      <p:ext uri="{BB962C8B-B14F-4D97-AF65-F5344CB8AC3E}">
        <p14:creationId xmlns:p14="http://schemas.microsoft.com/office/powerpoint/2010/main" val="295998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2E40C-BE9C-9FDD-AF8C-AD5DFC798B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F57064-4D70-6D73-51A2-2402D93CC0CB}"/>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048DF7B1-F9DE-016A-0C74-F81C0E4D41AF}"/>
              </a:ext>
            </a:extLst>
          </p:cNvPr>
          <p:cNvGrpSpPr/>
          <p:nvPr/>
        </p:nvGrpSpPr>
        <p:grpSpPr>
          <a:xfrm>
            <a:off x="-382880" y="1297629"/>
            <a:ext cx="14286242" cy="2314575"/>
            <a:chOff x="0" y="0"/>
            <a:chExt cx="5016842" cy="812800"/>
          </a:xfrm>
        </p:grpSpPr>
        <p:sp>
          <p:nvSpPr>
            <p:cNvPr id="4" name="Freeform 4">
              <a:extLst>
                <a:ext uri="{FF2B5EF4-FFF2-40B4-BE49-F238E27FC236}">
                  <a16:creationId xmlns:a16="http://schemas.microsoft.com/office/drawing/2014/main" id="{63FC34BA-79E8-3084-E82A-8C0E2C9E9E3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F024DCA4-1C1C-31C8-0CCA-71B8A126CD0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06FDD449-B312-209F-B9A0-2456670C090C}"/>
              </a:ext>
            </a:extLst>
          </p:cNvPr>
          <p:cNvGrpSpPr/>
          <p:nvPr/>
        </p:nvGrpSpPr>
        <p:grpSpPr>
          <a:xfrm>
            <a:off x="173370" y="3732202"/>
            <a:ext cx="13205689" cy="3303081"/>
            <a:chOff x="-126605" y="-47625"/>
            <a:chExt cx="3527684" cy="1159928"/>
          </a:xfrm>
        </p:grpSpPr>
        <p:sp>
          <p:nvSpPr>
            <p:cNvPr id="8" name="Freeform 8">
              <a:extLst>
                <a:ext uri="{FF2B5EF4-FFF2-40B4-BE49-F238E27FC236}">
                  <a16:creationId xmlns:a16="http://schemas.microsoft.com/office/drawing/2014/main" id="{26E900ED-D4A7-BD83-539F-FD5B4EC9BBD2}"/>
                </a:ext>
              </a:extLst>
            </p:cNvPr>
            <p:cNvSpPr/>
            <p:nvPr/>
          </p:nvSpPr>
          <p:spPr>
            <a:xfrm>
              <a:off x="-91496" y="0"/>
              <a:ext cx="3492575"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6791CC3D-9D2B-2292-CD11-1BF68D7C1DE2}"/>
                </a:ext>
              </a:extLst>
            </p:cNvPr>
            <p:cNvSpPr txBox="1"/>
            <p:nvPr/>
          </p:nvSpPr>
          <p:spPr>
            <a:xfrm>
              <a:off x="-91496" y="-47625"/>
              <a:ext cx="2035559"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 Transform Delivery days to a Whole Number</a:t>
              </a:r>
            </a:p>
          </p:txBody>
        </p:sp>
        <p:sp>
          <p:nvSpPr>
            <p:cNvPr id="24" name="TextBox 9">
              <a:extLst>
                <a:ext uri="{FF2B5EF4-FFF2-40B4-BE49-F238E27FC236}">
                  <a16:creationId xmlns:a16="http://schemas.microsoft.com/office/drawing/2014/main" id="{FDD6A872-FC33-95A8-DE13-2ABA5A802A13}"/>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0C87D6EB-7EDA-F8AA-8A47-C03FC844EF00}"/>
              </a:ext>
            </a:extLst>
          </p:cNvPr>
          <p:cNvSpPr txBox="1"/>
          <p:nvPr/>
        </p:nvSpPr>
        <p:spPr>
          <a:xfrm>
            <a:off x="490281" y="2124365"/>
            <a:ext cx="12539919"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2. Table View- Delivery</a:t>
            </a:r>
          </a:p>
        </p:txBody>
      </p:sp>
      <p:sp>
        <p:nvSpPr>
          <p:cNvPr id="28" name="Freeform 28">
            <a:extLst>
              <a:ext uri="{FF2B5EF4-FFF2-40B4-BE49-F238E27FC236}">
                <a16:creationId xmlns:a16="http://schemas.microsoft.com/office/drawing/2014/main" id="{0F27F2A8-F16D-7407-3905-8A9D9E543514}"/>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11736FA3-6E06-FF18-679B-2F9A20781BC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1" name="TextBox 10">
            <a:extLst>
              <a:ext uri="{FF2B5EF4-FFF2-40B4-BE49-F238E27FC236}">
                <a16:creationId xmlns:a16="http://schemas.microsoft.com/office/drawing/2014/main" id="{4335A91F-38D7-3E3F-06E6-F0A498F57DB2}"/>
              </a:ext>
            </a:extLst>
          </p:cNvPr>
          <p:cNvSpPr txBox="1"/>
          <p:nvPr/>
        </p:nvSpPr>
        <p:spPr>
          <a:xfrm>
            <a:off x="363836" y="7818149"/>
            <a:ext cx="13015222" cy="2000548"/>
          </a:xfrm>
          <a:prstGeom prst="rect">
            <a:avLst/>
          </a:prstGeom>
          <a:noFill/>
        </p:spPr>
        <p:txBody>
          <a:bodyPr wrap="square" rtlCol="0">
            <a:spAutoFit/>
          </a:bodyPr>
          <a:lstStyle/>
          <a:p>
            <a:pPr lvl="0"/>
            <a:r>
              <a:rPr lang="en-US" sz="2000" dirty="0"/>
              <a:t>Now on the main menu, choose </a:t>
            </a:r>
            <a:r>
              <a:rPr lang="en-US" sz="2000" b="1" dirty="0"/>
              <a:t>File</a:t>
            </a:r>
            <a:r>
              <a:rPr lang="en-US" sz="2000" dirty="0"/>
              <a:t>, then </a:t>
            </a:r>
            <a:r>
              <a:rPr lang="en-US" sz="2000" b="1" dirty="0"/>
              <a:t>Close &amp; Apply</a:t>
            </a:r>
            <a:r>
              <a:rPr lang="en-US" sz="2000" dirty="0"/>
              <a:t>. Your changes are applied, and you have a trail of your steps. A popup should show that the file is applied. You should be back to the editing field in the Power BI Desktop.</a:t>
            </a:r>
          </a:p>
          <a:p>
            <a:pPr lvl="0"/>
            <a:endParaRPr lang="en-US" sz="2000" dirty="0"/>
          </a:p>
          <a:p>
            <a:pPr lvl="0"/>
            <a:r>
              <a:rPr lang="en-US" sz="2000" dirty="0"/>
              <a:t>Check to see if the Delivery column is there by choosing the table view on the left (arrow) and then scrolling over to see the new column. Congratulations!  You have just cleaned the data!</a:t>
            </a:r>
          </a:p>
          <a:p>
            <a:endParaRPr lang="en-US" sz="2400" b="1" dirty="0"/>
          </a:p>
        </p:txBody>
      </p:sp>
      <p:pic>
        <p:nvPicPr>
          <p:cNvPr id="6" name="Picture 5" descr="A screenshot of a computer&#10;&#10;Description automatically generated">
            <a:extLst>
              <a:ext uri="{FF2B5EF4-FFF2-40B4-BE49-F238E27FC236}">
                <a16:creationId xmlns:a16="http://schemas.microsoft.com/office/drawing/2014/main" id="{E87A21AB-CDA8-5A07-0413-FD39FF9A2BEA}"/>
              </a:ext>
            </a:extLst>
          </p:cNvPr>
          <p:cNvPicPr>
            <a:picLocks noChangeAspect="1"/>
          </p:cNvPicPr>
          <p:nvPr/>
        </p:nvPicPr>
        <p:blipFill>
          <a:blip r:embed="rId6"/>
          <a:stretch>
            <a:fillRect/>
          </a:stretch>
        </p:blipFill>
        <p:spPr>
          <a:xfrm>
            <a:off x="336942" y="4833531"/>
            <a:ext cx="13042116" cy="2368822"/>
          </a:xfrm>
          <a:prstGeom prst="rect">
            <a:avLst/>
          </a:prstGeom>
          <a:ln>
            <a:solidFill>
              <a:schemeClr val="accent1"/>
            </a:solidFill>
          </a:ln>
        </p:spPr>
      </p:pic>
    </p:spTree>
    <p:extLst>
      <p:ext uri="{BB962C8B-B14F-4D97-AF65-F5344CB8AC3E}">
        <p14:creationId xmlns:p14="http://schemas.microsoft.com/office/powerpoint/2010/main" val="1024225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3B72-378A-6F53-1C5D-33E6D171A61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206A2C-EE7E-AC74-291B-68817B8C2806}"/>
              </a:ext>
            </a:extLst>
          </p:cNvPr>
          <p:cNvSpPr/>
          <p:nvPr/>
        </p:nvSpPr>
        <p:spPr>
          <a:xfrm flipH="1" flipV="1">
            <a:off x="60598" y="952500"/>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E0F3CA21-EE3E-72A9-A8B8-4573ED4D7C00}"/>
              </a:ext>
            </a:extLst>
          </p:cNvPr>
          <p:cNvGrpSpPr/>
          <p:nvPr/>
        </p:nvGrpSpPr>
        <p:grpSpPr>
          <a:xfrm>
            <a:off x="-382880" y="1297629"/>
            <a:ext cx="14286242" cy="2314575"/>
            <a:chOff x="0" y="0"/>
            <a:chExt cx="5016842" cy="812800"/>
          </a:xfrm>
        </p:grpSpPr>
        <p:sp>
          <p:nvSpPr>
            <p:cNvPr id="4" name="Freeform 4">
              <a:extLst>
                <a:ext uri="{FF2B5EF4-FFF2-40B4-BE49-F238E27FC236}">
                  <a16:creationId xmlns:a16="http://schemas.microsoft.com/office/drawing/2014/main" id="{B2B31538-B183-76D9-2DE7-85F90519719E}"/>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B3398C70-BA6A-6D85-1CE1-97943CBB8CF8}"/>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763DE6F1-D415-6D4E-07DD-3A7DEC08580B}"/>
              </a:ext>
            </a:extLst>
          </p:cNvPr>
          <p:cNvGrpSpPr/>
          <p:nvPr/>
        </p:nvGrpSpPr>
        <p:grpSpPr>
          <a:xfrm>
            <a:off x="173370" y="3732202"/>
            <a:ext cx="13205689" cy="3303081"/>
            <a:chOff x="-126605" y="-47625"/>
            <a:chExt cx="3527684" cy="1159928"/>
          </a:xfrm>
        </p:grpSpPr>
        <p:sp>
          <p:nvSpPr>
            <p:cNvPr id="8" name="Freeform 8">
              <a:extLst>
                <a:ext uri="{FF2B5EF4-FFF2-40B4-BE49-F238E27FC236}">
                  <a16:creationId xmlns:a16="http://schemas.microsoft.com/office/drawing/2014/main" id="{E1B05FE1-AC9B-8A7C-B16D-457051CFD792}"/>
                </a:ext>
              </a:extLst>
            </p:cNvPr>
            <p:cNvSpPr/>
            <p:nvPr/>
          </p:nvSpPr>
          <p:spPr>
            <a:xfrm>
              <a:off x="-91496" y="0"/>
              <a:ext cx="3492575"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5D172B98-D780-4EB8-58F5-3135FEF695DA}"/>
                </a:ext>
              </a:extLst>
            </p:cNvPr>
            <p:cNvSpPr txBox="1"/>
            <p:nvPr/>
          </p:nvSpPr>
          <p:spPr>
            <a:xfrm>
              <a:off x="-91496" y="-47625"/>
              <a:ext cx="3483988"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 Save the file to OneDrive as XCaliber Foods Storytelling Draft 2.PBIX</a:t>
              </a:r>
            </a:p>
          </p:txBody>
        </p:sp>
        <p:sp>
          <p:nvSpPr>
            <p:cNvPr id="24" name="TextBox 9">
              <a:extLst>
                <a:ext uri="{FF2B5EF4-FFF2-40B4-BE49-F238E27FC236}">
                  <a16:creationId xmlns:a16="http://schemas.microsoft.com/office/drawing/2014/main" id="{F2132A05-1AC6-C7C8-2418-C52005CE89ED}"/>
                </a:ext>
              </a:extLst>
            </p:cNvPr>
            <p:cNvSpPr txBox="1"/>
            <p:nvPr/>
          </p:nvSpPr>
          <p:spPr>
            <a:xfrm>
              <a:off x="-126605" y="89697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Attentive Processing – How many 5’s?</a:t>
              </a:r>
            </a:p>
          </p:txBody>
        </p:sp>
      </p:grpSp>
      <p:sp>
        <p:nvSpPr>
          <p:cNvPr id="10" name="TextBox 10">
            <a:extLst>
              <a:ext uri="{FF2B5EF4-FFF2-40B4-BE49-F238E27FC236}">
                <a16:creationId xmlns:a16="http://schemas.microsoft.com/office/drawing/2014/main" id="{D46B5183-947F-B243-C610-A9B68160A7E6}"/>
              </a:ext>
            </a:extLst>
          </p:cNvPr>
          <p:cNvSpPr txBox="1"/>
          <p:nvPr/>
        </p:nvSpPr>
        <p:spPr>
          <a:xfrm>
            <a:off x="-124885" y="2124365"/>
            <a:ext cx="13536086"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2. Save File as .PBIX and Publish </a:t>
            </a:r>
          </a:p>
        </p:txBody>
      </p:sp>
      <p:sp>
        <p:nvSpPr>
          <p:cNvPr id="28" name="Freeform 28">
            <a:extLst>
              <a:ext uri="{FF2B5EF4-FFF2-40B4-BE49-F238E27FC236}">
                <a16:creationId xmlns:a16="http://schemas.microsoft.com/office/drawing/2014/main" id="{4FF1B82F-4A9C-840A-49F4-E648E4A3855F}"/>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F02890CF-39EA-F52B-C21D-E69D6BA2C02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1" name="TextBox 10">
            <a:extLst>
              <a:ext uri="{FF2B5EF4-FFF2-40B4-BE49-F238E27FC236}">
                <a16:creationId xmlns:a16="http://schemas.microsoft.com/office/drawing/2014/main" id="{5AC9CF1A-4ADF-65D0-13E8-51E9DF3ACEBB}"/>
              </a:ext>
            </a:extLst>
          </p:cNvPr>
          <p:cNvSpPr txBox="1"/>
          <p:nvPr/>
        </p:nvSpPr>
        <p:spPr>
          <a:xfrm>
            <a:off x="277905" y="6818414"/>
            <a:ext cx="6646564" cy="2462213"/>
          </a:xfrm>
          <a:prstGeom prst="rect">
            <a:avLst/>
          </a:prstGeom>
          <a:noFill/>
        </p:spPr>
        <p:txBody>
          <a:bodyPr wrap="square" rtlCol="0">
            <a:spAutoFit/>
          </a:bodyPr>
          <a:lstStyle/>
          <a:p>
            <a:r>
              <a:rPr lang="en-US" sz="2000" b="1" dirty="0"/>
              <a:t>Publish to Power BI</a:t>
            </a:r>
            <a:br>
              <a:rPr lang="en-US" sz="2000" dirty="0"/>
            </a:br>
            <a:r>
              <a:rPr lang="en-US" dirty="0"/>
              <a:t>Choose </a:t>
            </a:r>
            <a:r>
              <a:rPr lang="en-US" b="1" dirty="0"/>
              <a:t>Publish </a:t>
            </a:r>
            <a:r>
              <a:rPr lang="en-US" dirty="0"/>
              <a:t>and the popup will show Publish to Power BI as seen in the illustration. </a:t>
            </a:r>
          </a:p>
          <a:p>
            <a:endParaRPr lang="en-US" dirty="0"/>
          </a:p>
          <a:p>
            <a:r>
              <a:rPr lang="en-US" dirty="0"/>
              <a:t>You will only have the ‘My workspace’ option if you have the Free license.</a:t>
            </a:r>
          </a:p>
          <a:p>
            <a:pPr lvl="0"/>
            <a:endParaRPr lang="en-US" sz="2000" dirty="0"/>
          </a:p>
          <a:p>
            <a:endParaRPr lang="en-US" sz="2400" b="1" dirty="0"/>
          </a:p>
        </p:txBody>
      </p:sp>
      <p:pic>
        <p:nvPicPr>
          <p:cNvPr id="15" name="Picture 14">
            <a:extLst>
              <a:ext uri="{FF2B5EF4-FFF2-40B4-BE49-F238E27FC236}">
                <a16:creationId xmlns:a16="http://schemas.microsoft.com/office/drawing/2014/main" id="{ACB8BCDE-C466-2E29-E001-612B59955F9D}"/>
              </a:ext>
            </a:extLst>
          </p:cNvPr>
          <p:cNvPicPr>
            <a:picLocks noChangeAspect="1"/>
          </p:cNvPicPr>
          <p:nvPr/>
        </p:nvPicPr>
        <p:blipFill>
          <a:blip r:embed="rId6"/>
          <a:stretch>
            <a:fillRect/>
          </a:stretch>
        </p:blipFill>
        <p:spPr>
          <a:xfrm>
            <a:off x="115891" y="4375340"/>
            <a:ext cx="7713364" cy="228687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1D925BE7-FA51-4623-BB40-A157A30B28EB}"/>
              </a:ext>
            </a:extLst>
          </p:cNvPr>
          <p:cNvPicPr>
            <a:picLocks noChangeAspect="1"/>
          </p:cNvPicPr>
          <p:nvPr/>
        </p:nvPicPr>
        <p:blipFill>
          <a:blip r:embed="rId7"/>
          <a:stretch>
            <a:fillRect/>
          </a:stretch>
        </p:blipFill>
        <p:spPr>
          <a:xfrm>
            <a:off x="7620000" y="6251958"/>
            <a:ext cx="5984591" cy="3734378"/>
          </a:xfrm>
          <a:prstGeom prst="rect">
            <a:avLst/>
          </a:prstGeom>
          <a:ln>
            <a:solidFill>
              <a:schemeClr val="tx1"/>
            </a:solidFill>
          </a:ln>
        </p:spPr>
      </p:pic>
      <p:sp>
        <p:nvSpPr>
          <p:cNvPr id="16" name="Arrow: Right 15">
            <a:extLst>
              <a:ext uri="{FF2B5EF4-FFF2-40B4-BE49-F238E27FC236}">
                <a16:creationId xmlns:a16="http://schemas.microsoft.com/office/drawing/2014/main" id="{EA7D4586-8AED-90FE-FD36-950FF1CE2969}"/>
              </a:ext>
            </a:extLst>
          </p:cNvPr>
          <p:cNvSpPr/>
          <p:nvPr/>
        </p:nvSpPr>
        <p:spPr>
          <a:xfrm>
            <a:off x="6924469" y="7429499"/>
            <a:ext cx="904786" cy="514207"/>
          </a:xfrm>
          <a:prstGeom prst="rightArrow">
            <a:avLst/>
          </a:prstGeom>
          <a:solidFill>
            <a:srgbClr val="1C57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665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F827-0F22-6E84-94F4-71CC640F2E14}"/>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3131C2E9-5D87-9B60-8F69-549FC4B31A09}"/>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4167D83B-39E1-AFE5-5242-8105151F9A70}"/>
              </a:ext>
            </a:extLst>
          </p:cNvPr>
          <p:cNvSpPr/>
          <p:nvPr/>
        </p:nvSpPr>
        <p:spPr>
          <a:xfrm rot="-10800000">
            <a:off x="-233683" y="1499983"/>
            <a:ext cx="6558048" cy="2387076"/>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C5446708-5C7B-4321-B57D-EE41B32271D1}"/>
              </a:ext>
            </a:extLst>
          </p:cNvPr>
          <p:cNvSpPr txBox="1"/>
          <p:nvPr/>
        </p:nvSpPr>
        <p:spPr>
          <a:xfrm>
            <a:off x="680407" y="1551988"/>
            <a:ext cx="6150699" cy="1077218"/>
          </a:xfrm>
          <a:prstGeom prst="rect">
            <a:avLst/>
          </a:prstGeom>
          <a:noFill/>
        </p:spPr>
        <p:txBody>
          <a:bodyPr wrap="square" rtlCol="0">
            <a:spAutoFit/>
          </a:bodyPr>
          <a:lstStyle/>
          <a:p>
            <a:r>
              <a:rPr lang="en-US" sz="3200" dirty="0">
                <a:solidFill>
                  <a:schemeClr val="bg1"/>
                </a:solidFill>
              </a:rPr>
              <a:t>2. Roche’s Maxim of Data Transformation</a:t>
            </a:r>
          </a:p>
        </p:txBody>
      </p:sp>
      <p:sp>
        <p:nvSpPr>
          <p:cNvPr id="8" name="TextBox 7">
            <a:extLst>
              <a:ext uri="{FF2B5EF4-FFF2-40B4-BE49-F238E27FC236}">
                <a16:creationId xmlns:a16="http://schemas.microsoft.com/office/drawing/2014/main" id="{1A365CA1-30A0-485C-ACA7-9CEB686B793F}"/>
              </a:ext>
            </a:extLst>
          </p:cNvPr>
          <p:cNvSpPr txBox="1"/>
          <p:nvPr/>
        </p:nvSpPr>
        <p:spPr>
          <a:xfrm>
            <a:off x="8686800" y="250284"/>
            <a:ext cx="4833840" cy="10033516"/>
          </a:xfrm>
          <a:prstGeom prst="rect">
            <a:avLst/>
          </a:prstGeom>
          <a:noFill/>
        </p:spPr>
        <p:txBody>
          <a:bodyPr wrap="square" rtlCol="0">
            <a:spAutoFit/>
          </a:bodyPr>
          <a:lstStyle/>
          <a:p>
            <a:br>
              <a:rPr lang="en-US" sz="2400" spc="170" dirty="0">
                <a:solidFill>
                  <a:srgbClr val="397D5A"/>
                </a:solidFill>
                <a:latin typeface="Open Sauce Bold"/>
              </a:rPr>
            </a:br>
            <a:br>
              <a:rPr lang="en-US" sz="2400" spc="170" dirty="0">
                <a:solidFill>
                  <a:srgbClr val="397D5A"/>
                </a:solidFill>
                <a:latin typeface="Open Sauce Bold"/>
              </a:rPr>
            </a:br>
            <a:br>
              <a:rPr lang="en-US" sz="2400" spc="170" dirty="0">
                <a:solidFill>
                  <a:srgbClr val="397D5A"/>
                </a:solidFill>
                <a:latin typeface="Open Sauce Bold"/>
              </a:rPr>
            </a:br>
            <a:r>
              <a:rPr lang="en-US" sz="2400" spc="170" dirty="0">
                <a:solidFill>
                  <a:srgbClr val="397D5A"/>
                </a:solidFill>
                <a:latin typeface="Open Sauce Bold"/>
              </a:rPr>
              <a:t>Scenario #1 – Small Company Expanding Local Locations</a:t>
            </a:r>
          </a:p>
          <a:p>
            <a:endParaRPr lang="en-US" sz="2400" spc="170" dirty="0">
              <a:solidFill>
                <a:srgbClr val="397D5A"/>
              </a:solidFill>
              <a:latin typeface="Open Sauce Bold"/>
            </a:endParaRPr>
          </a:p>
          <a:p>
            <a:pPr lvl="0"/>
            <a:r>
              <a:rPr lang="en-US" sz="2400" b="1" dirty="0"/>
              <a:t>BACKGROUND</a:t>
            </a:r>
            <a:r>
              <a:rPr lang="en-US" sz="2800" b="1" dirty="0"/>
              <a:t>:</a:t>
            </a:r>
            <a:r>
              <a:rPr lang="en-US" sz="2800" dirty="0"/>
              <a:t>  </a:t>
            </a:r>
            <a:r>
              <a:rPr lang="en-US" sz="2400" dirty="0"/>
              <a:t>XYZ Rentals company purchased three retail locations with a different Point of Sale (POS) system. </a:t>
            </a:r>
          </a:p>
          <a:p>
            <a:pPr lvl="0"/>
            <a:endParaRPr lang="en-US" sz="2400" dirty="0"/>
          </a:p>
          <a:p>
            <a:pPr lvl="0"/>
            <a:r>
              <a:rPr lang="en-US" sz="2400" b="1" dirty="0"/>
              <a:t>NAMING CONVENTION:</a:t>
            </a:r>
          </a:p>
          <a:p>
            <a:pPr lvl="0"/>
            <a:r>
              <a:rPr lang="en-US" sz="2400" dirty="0"/>
              <a:t>XYZ’s point of sale collects data differently from the customer. XYZ’s data has a column for first name and a column for last name. The three retail locations use an older POS system that collects the entire name in one column</a:t>
            </a:r>
            <a:r>
              <a:rPr lang="en-US" sz="2000" dirty="0"/>
              <a:t>.</a:t>
            </a:r>
          </a:p>
          <a:p>
            <a:pPr lvl="0"/>
            <a:endParaRPr lang="en-US" sz="2400" b="1" dirty="0"/>
          </a:p>
          <a:p>
            <a:pPr lvl="0"/>
            <a:br>
              <a:rPr lang="en-US" sz="2400" b="1" dirty="0"/>
            </a:br>
            <a:br>
              <a:rPr lang="en-US" sz="2400" b="1" dirty="0"/>
            </a:br>
            <a:br>
              <a:rPr lang="en-US" sz="2400" b="1" dirty="0"/>
            </a:br>
            <a:endParaRPr lang="en-US" sz="2400" dirty="0"/>
          </a:p>
          <a:p>
            <a:pPr lvl="0"/>
            <a:br>
              <a:rPr lang="en-US" sz="2400" b="1" dirty="0"/>
            </a:br>
            <a:endParaRPr lang="en-US" dirty="0"/>
          </a:p>
        </p:txBody>
      </p:sp>
      <p:pic>
        <p:nvPicPr>
          <p:cNvPr id="5" name="Picture 4">
            <a:extLst>
              <a:ext uri="{FF2B5EF4-FFF2-40B4-BE49-F238E27FC236}">
                <a16:creationId xmlns:a16="http://schemas.microsoft.com/office/drawing/2014/main" id="{57C44336-A328-97EE-3AE3-1B9D17814FE9}"/>
              </a:ext>
            </a:extLst>
          </p:cNvPr>
          <p:cNvPicPr>
            <a:picLocks noChangeAspect="1"/>
          </p:cNvPicPr>
          <p:nvPr/>
        </p:nvPicPr>
        <p:blipFill>
          <a:blip r:embed="rId5"/>
          <a:stretch>
            <a:fillRect/>
          </a:stretch>
        </p:blipFill>
        <p:spPr>
          <a:xfrm>
            <a:off x="3687201" y="8841722"/>
            <a:ext cx="9806545" cy="1330978"/>
          </a:xfrm>
          <a:prstGeom prst="rect">
            <a:avLst/>
          </a:prstGeom>
        </p:spPr>
      </p:pic>
      <p:pic>
        <p:nvPicPr>
          <p:cNvPr id="6" name="Picture 5" descr="A diagram of data transformation&#10;&#10;Description automatically generated">
            <a:extLst>
              <a:ext uri="{FF2B5EF4-FFF2-40B4-BE49-F238E27FC236}">
                <a16:creationId xmlns:a16="http://schemas.microsoft.com/office/drawing/2014/main" id="{7FFD1610-28DE-B921-D4B9-447242281F2C}"/>
              </a:ext>
            </a:extLst>
          </p:cNvPr>
          <p:cNvPicPr>
            <a:picLocks noChangeAspect="1"/>
          </p:cNvPicPr>
          <p:nvPr/>
        </p:nvPicPr>
        <p:blipFill>
          <a:blip r:embed="rId6"/>
          <a:stretch>
            <a:fillRect/>
          </a:stretch>
        </p:blipFill>
        <p:spPr>
          <a:xfrm>
            <a:off x="716530" y="2933699"/>
            <a:ext cx="7970270" cy="5649786"/>
          </a:xfrm>
          <a:prstGeom prst="rect">
            <a:avLst/>
          </a:prstGeom>
          <a:ln>
            <a:solidFill>
              <a:schemeClr val="accent1"/>
            </a:solidFill>
          </a:ln>
        </p:spPr>
      </p:pic>
      <p:sp>
        <p:nvSpPr>
          <p:cNvPr id="9" name="TextBox 8">
            <a:extLst>
              <a:ext uri="{FF2B5EF4-FFF2-40B4-BE49-F238E27FC236}">
                <a16:creationId xmlns:a16="http://schemas.microsoft.com/office/drawing/2014/main" id="{14A51BF9-DA04-A1A5-2F20-61793EC3B42D}"/>
              </a:ext>
            </a:extLst>
          </p:cNvPr>
          <p:cNvSpPr txBox="1"/>
          <p:nvPr/>
        </p:nvSpPr>
        <p:spPr>
          <a:xfrm>
            <a:off x="8070854" y="8583485"/>
            <a:ext cx="5645146" cy="400110"/>
          </a:xfrm>
          <a:prstGeom prst="rect">
            <a:avLst/>
          </a:prstGeom>
          <a:noFill/>
        </p:spPr>
        <p:txBody>
          <a:bodyPr wrap="square">
            <a:spAutoFit/>
          </a:bodyPr>
          <a:lstStyle/>
          <a:p>
            <a:pPr lvl="0"/>
            <a:r>
              <a:rPr lang="en-US" sz="2000" b="1" i="1" dirty="0"/>
              <a:t>NAMING CONVENTIONS: </a:t>
            </a:r>
            <a:r>
              <a:rPr lang="en-US" sz="2000" i="1" dirty="0"/>
              <a:t>Do you see the problem?</a:t>
            </a:r>
          </a:p>
        </p:txBody>
      </p:sp>
    </p:spTree>
    <p:extLst>
      <p:ext uri="{BB962C8B-B14F-4D97-AF65-F5344CB8AC3E}">
        <p14:creationId xmlns:p14="http://schemas.microsoft.com/office/powerpoint/2010/main" val="281514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C2AD-B3E2-CDB5-8FCC-139821D5B8E4}"/>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B40669DF-4803-9362-0628-0A1488491AC9}"/>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453649DC-0AF1-D3AB-87D7-3269624C3DC0}"/>
              </a:ext>
            </a:extLst>
          </p:cNvPr>
          <p:cNvSpPr/>
          <p:nvPr/>
        </p:nvSpPr>
        <p:spPr>
          <a:xfrm rot="-10800000">
            <a:off x="-233683" y="1499983"/>
            <a:ext cx="6558048" cy="1883948"/>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1CB2161E-CE0E-1E20-E786-B1AF582E940B}"/>
              </a:ext>
            </a:extLst>
          </p:cNvPr>
          <p:cNvSpPr txBox="1"/>
          <p:nvPr/>
        </p:nvSpPr>
        <p:spPr>
          <a:xfrm>
            <a:off x="-2612" y="1457305"/>
            <a:ext cx="6019800" cy="1077218"/>
          </a:xfrm>
          <a:prstGeom prst="rect">
            <a:avLst/>
          </a:prstGeom>
          <a:noFill/>
        </p:spPr>
        <p:txBody>
          <a:bodyPr wrap="square" rtlCol="0">
            <a:spAutoFit/>
          </a:bodyPr>
          <a:lstStyle/>
          <a:p>
            <a:r>
              <a:rPr lang="en-US" sz="3200" dirty="0">
                <a:solidFill>
                  <a:schemeClr val="bg1"/>
                </a:solidFill>
              </a:rPr>
              <a:t>3. CASS Template – XCaliber Food Distribution Company</a:t>
            </a:r>
          </a:p>
        </p:txBody>
      </p:sp>
      <p:pic>
        <p:nvPicPr>
          <p:cNvPr id="35" name="Graphic 34" descr="Megaphone1 with solid fill">
            <a:extLst>
              <a:ext uri="{FF2B5EF4-FFF2-40B4-BE49-F238E27FC236}">
                <a16:creationId xmlns:a16="http://schemas.microsoft.com/office/drawing/2014/main" id="{AC16CC80-BE30-568A-0506-4769C45E6F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014" y="4737584"/>
            <a:ext cx="914400" cy="914400"/>
          </a:xfrm>
          <a:prstGeom prst="rect">
            <a:avLst/>
          </a:prstGeom>
        </p:spPr>
      </p:pic>
      <p:grpSp>
        <p:nvGrpSpPr>
          <p:cNvPr id="13" name="Group 13">
            <a:extLst>
              <a:ext uri="{FF2B5EF4-FFF2-40B4-BE49-F238E27FC236}">
                <a16:creationId xmlns:a16="http://schemas.microsoft.com/office/drawing/2014/main" id="{105BC9B3-4CE2-37C8-BE03-00459C3E0C2A}"/>
              </a:ext>
            </a:extLst>
          </p:cNvPr>
          <p:cNvGrpSpPr/>
          <p:nvPr/>
        </p:nvGrpSpPr>
        <p:grpSpPr>
          <a:xfrm>
            <a:off x="8608087" y="4071049"/>
            <a:ext cx="285223" cy="272075"/>
            <a:chOff x="0" y="0"/>
            <a:chExt cx="587326" cy="560252"/>
          </a:xfrm>
          <a:solidFill>
            <a:schemeClr val="bg1"/>
          </a:solidFill>
        </p:grpSpPr>
        <p:sp>
          <p:nvSpPr>
            <p:cNvPr id="14" name="Freeform 14">
              <a:extLst>
                <a:ext uri="{FF2B5EF4-FFF2-40B4-BE49-F238E27FC236}">
                  <a16:creationId xmlns:a16="http://schemas.microsoft.com/office/drawing/2014/main" id="{259ECCAC-4F01-6CD6-3993-ABD98173FAA4}"/>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17" name="Group 17">
            <a:extLst>
              <a:ext uri="{FF2B5EF4-FFF2-40B4-BE49-F238E27FC236}">
                <a16:creationId xmlns:a16="http://schemas.microsoft.com/office/drawing/2014/main" id="{A4495EA4-7650-3C88-82BD-84ED686D23F4}"/>
              </a:ext>
            </a:extLst>
          </p:cNvPr>
          <p:cNvGrpSpPr/>
          <p:nvPr/>
        </p:nvGrpSpPr>
        <p:grpSpPr>
          <a:xfrm>
            <a:off x="9974320" y="4053521"/>
            <a:ext cx="285223" cy="272075"/>
            <a:chOff x="0" y="0"/>
            <a:chExt cx="587326" cy="560252"/>
          </a:xfrm>
          <a:solidFill>
            <a:schemeClr val="bg1"/>
          </a:solidFill>
        </p:grpSpPr>
        <p:sp>
          <p:nvSpPr>
            <p:cNvPr id="18" name="Freeform 18">
              <a:extLst>
                <a:ext uri="{FF2B5EF4-FFF2-40B4-BE49-F238E27FC236}">
                  <a16:creationId xmlns:a16="http://schemas.microsoft.com/office/drawing/2014/main" id="{0EA3879E-EBA1-6E04-C8A7-D67618AF478A}"/>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7" name="Group 17">
            <a:extLst>
              <a:ext uri="{FF2B5EF4-FFF2-40B4-BE49-F238E27FC236}">
                <a16:creationId xmlns:a16="http://schemas.microsoft.com/office/drawing/2014/main" id="{0D3C06AA-D9AF-1F56-F4AE-8D3AF76B1991}"/>
              </a:ext>
            </a:extLst>
          </p:cNvPr>
          <p:cNvGrpSpPr/>
          <p:nvPr/>
        </p:nvGrpSpPr>
        <p:grpSpPr>
          <a:xfrm>
            <a:off x="11333421" y="4019406"/>
            <a:ext cx="285223" cy="272075"/>
            <a:chOff x="0" y="0"/>
            <a:chExt cx="587326" cy="560252"/>
          </a:xfrm>
          <a:solidFill>
            <a:schemeClr val="bg1"/>
          </a:solidFill>
        </p:grpSpPr>
        <p:sp>
          <p:nvSpPr>
            <p:cNvPr id="48" name="Freeform 18">
              <a:extLst>
                <a:ext uri="{FF2B5EF4-FFF2-40B4-BE49-F238E27FC236}">
                  <a16:creationId xmlns:a16="http://schemas.microsoft.com/office/drawing/2014/main" id="{D92508B9-5DEE-37ED-7524-20A81A628573}"/>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52" name="Group 17">
            <a:extLst>
              <a:ext uri="{FF2B5EF4-FFF2-40B4-BE49-F238E27FC236}">
                <a16:creationId xmlns:a16="http://schemas.microsoft.com/office/drawing/2014/main" id="{421DA1C5-C9BD-623A-DC85-EB5998D73C7C}"/>
              </a:ext>
            </a:extLst>
          </p:cNvPr>
          <p:cNvGrpSpPr/>
          <p:nvPr/>
        </p:nvGrpSpPr>
        <p:grpSpPr>
          <a:xfrm>
            <a:off x="12684501" y="4033443"/>
            <a:ext cx="285223" cy="272075"/>
            <a:chOff x="0" y="0"/>
            <a:chExt cx="587326" cy="560252"/>
          </a:xfrm>
          <a:solidFill>
            <a:schemeClr val="bg1"/>
          </a:solidFill>
        </p:grpSpPr>
        <p:sp>
          <p:nvSpPr>
            <p:cNvPr id="53" name="Freeform 18">
              <a:extLst>
                <a:ext uri="{FF2B5EF4-FFF2-40B4-BE49-F238E27FC236}">
                  <a16:creationId xmlns:a16="http://schemas.microsoft.com/office/drawing/2014/main" id="{4F83FD45-3F14-2588-D3C7-34DE107CB0A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9" name="Group 9">
            <a:extLst>
              <a:ext uri="{FF2B5EF4-FFF2-40B4-BE49-F238E27FC236}">
                <a16:creationId xmlns:a16="http://schemas.microsoft.com/office/drawing/2014/main" id="{821FF249-260A-8481-1C7A-3D7C7FF72D98}"/>
              </a:ext>
            </a:extLst>
          </p:cNvPr>
          <p:cNvGrpSpPr/>
          <p:nvPr/>
        </p:nvGrpSpPr>
        <p:grpSpPr>
          <a:xfrm>
            <a:off x="7233484" y="4080134"/>
            <a:ext cx="285223" cy="272075"/>
            <a:chOff x="0" y="0"/>
            <a:chExt cx="587326" cy="560252"/>
          </a:xfrm>
          <a:solidFill>
            <a:schemeClr val="bg1"/>
          </a:solidFill>
        </p:grpSpPr>
        <p:sp>
          <p:nvSpPr>
            <p:cNvPr id="10" name="Freeform 10">
              <a:extLst>
                <a:ext uri="{FF2B5EF4-FFF2-40B4-BE49-F238E27FC236}">
                  <a16:creationId xmlns:a16="http://schemas.microsoft.com/office/drawing/2014/main" id="{8BB421E8-7BC7-261D-15EA-46D2D64080A4}"/>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 name="Group 4">
            <a:extLst>
              <a:ext uri="{FF2B5EF4-FFF2-40B4-BE49-F238E27FC236}">
                <a16:creationId xmlns:a16="http://schemas.microsoft.com/office/drawing/2014/main" id="{362CABFA-EE25-F04F-A449-D534CD4E8BF8}"/>
              </a:ext>
            </a:extLst>
          </p:cNvPr>
          <p:cNvGrpSpPr/>
          <p:nvPr/>
        </p:nvGrpSpPr>
        <p:grpSpPr>
          <a:xfrm>
            <a:off x="5817762" y="4130671"/>
            <a:ext cx="285223" cy="272075"/>
            <a:chOff x="0" y="0"/>
            <a:chExt cx="587326" cy="560252"/>
          </a:xfrm>
          <a:solidFill>
            <a:schemeClr val="bg1"/>
          </a:solidFill>
        </p:grpSpPr>
        <p:sp>
          <p:nvSpPr>
            <p:cNvPr id="5" name="Freeform 5">
              <a:extLst>
                <a:ext uri="{FF2B5EF4-FFF2-40B4-BE49-F238E27FC236}">
                  <a16:creationId xmlns:a16="http://schemas.microsoft.com/office/drawing/2014/main" id="{C3608EBD-9D2C-5D10-59DE-1ED626AE671A}"/>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pic>
        <p:nvPicPr>
          <p:cNvPr id="8" name="Picture 7" descr="A screenshot of a computer&#10;&#10;Description automatically generated">
            <a:extLst>
              <a:ext uri="{FF2B5EF4-FFF2-40B4-BE49-F238E27FC236}">
                <a16:creationId xmlns:a16="http://schemas.microsoft.com/office/drawing/2014/main" id="{CA44C380-38D2-D20E-BAE4-BFCA5315A2D3}"/>
              </a:ext>
            </a:extLst>
          </p:cNvPr>
          <p:cNvPicPr>
            <a:picLocks noChangeAspect="1"/>
          </p:cNvPicPr>
          <p:nvPr/>
        </p:nvPicPr>
        <p:blipFill>
          <a:blip r:embed="rId7"/>
          <a:stretch>
            <a:fillRect/>
          </a:stretch>
        </p:blipFill>
        <p:spPr>
          <a:xfrm>
            <a:off x="1370020" y="2610818"/>
            <a:ext cx="11812885" cy="6673459"/>
          </a:xfrm>
          <a:prstGeom prst="rect">
            <a:avLst/>
          </a:prstGeom>
          <a:ln>
            <a:solidFill>
              <a:schemeClr val="tx2"/>
            </a:solidFill>
          </a:ln>
        </p:spPr>
      </p:pic>
      <p:pic>
        <p:nvPicPr>
          <p:cNvPr id="31" name="Graphic 30" descr="Document with solid fill">
            <a:extLst>
              <a:ext uri="{FF2B5EF4-FFF2-40B4-BE49-F238E27FC236}">
                <a16:creationId xmlns:a16="http://schemas.microsoft.com/office/drawing/2014/main" id="{A5306AFE-4F4B-DA0D-290F-260BAC5600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4000" y="3156649"/>
            <a:ext cx="914400" cy="914400"/>
          </a:xfrm>
          <a:prstGeom prst="rect">
            <a:avLst/>
          </a:prstGeom>
        </p:spPr>
      </p:pic>
      <p:pic>
        <p:nvPicPr>
          <p:cNvPr id="22" name="Graphic 21" descr="Brain with solid fill">
            <a:extLst>
              <a:ext uri="{FF2B5EF4-FFF2-40B4-BE49-F238E27FC236}">
                <a16:creationId xmlns:a16="http://schemas.microsoft.com/office/drawing/2014/main" id="{2C973099-A725-1D28-2B64-099590F45A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1579" y="6275880"/>
            <a:ext cx="914400" cy="914400"/>
          </a:xfrm>
          <a:prstGeom prst="rect">
            <a:avLst/>
          </a:prstGeom>
        </p:spPr>
      </p:pic>
      <p:pic>
        <p:nvPicPr>
          <p:cNvPr id="25" name="Graphic 24" descr="Lights On outline">
            <a:extLst>
              <a:ext uri="{FF2B5EF4-FFF2-40B4-BE49-F238E27FC236}">
                <a16:creationId xmlns:a16="http://schemas.microsoft.com/office/drawing/2014/main" id="{2EE9873B-D914-5C46-41F4-92988E3CF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4000" y="7915295"/>
            <a:ext cx="914400" cy="914400"/>
          </a:xfrm>
          <a:prstGeom prst="rect">
            <a:avLst/>
          </a:prstGeom>
        </p:spPr>
      </p:pic>
    </p:spTree>
    <p:extLst>
      <p:ext uri="{BB962C8B-B14F-4D97-AF65-F5344CB8AC3E}">
        <p14:creationId xmlns:p14="http://schemas.microsoft.com/office/powerpoint/2010/main" val="1231942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D213-F547-2237-DA28-A27CE476112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A8361F-4AA1-7A05-D4A8-BEDD357E536D}"/>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DAEBC6FA-91A9-2F2D-E898-53945CF1D8B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11ABC093-85CE-62FA-6221-AE0AF77A329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0D5F9747-6204-D17E-83B8-D82B3092A9E3}"/>
              </a:ext>
            </a:extLst>
          </p:cNvPr>
          <p:cNvGrpSpPr/>
          <p:nvPr/>
        </p:nvGrpSpPr>
        <p:grpSpPr>
          <a:xfrm>
            <a:off x="217840" y="3732202"/>
            <a:ext cx="7553988" cy="613181"/>
            <a:chOff x="0" y="-47625"/>
            <a:chExt cx="1368974" cy="215328"/>
          </a:xfrm>
        </p:grpSpPr>
        <p:sp>
          <p:nvSpPr>
            <p:cNvPr id="8" name="Freeform 8">
              <a:extLst>
                <a:ext uri="{FF2B5EF4-FFF2-40B4-BE49-F238E27FC236}">
                  <a16:creationId xmlns:a16="http://schemas.microsoft.com/office/drawing/2014/main" id="{45B637D1-9CB2-C77F-68E7-21AFAF117DF2}"/>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194F7BB-ED52-6A09-4E34-FE44075970C7}"/>
                </a:ext>
              </a:extLst>
            </p:cNvPr>
            <p:cNvSpPr txBox="1"/>
            <p:nvPr/>
          </p:nvSpPr>
          <p:spPr>
            <a:xfrm>
              <a:off x="0" y="-47625"/>
              <a:ext cx="1368974"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Page #1 Overview in Power BI Desktop</a:t>
              </a:r>
            </a:p>
          </p:txBody>
        </p:sp>
      </p:grpSp>
      <p:sp>
        <p:nvSpPr>
          <p:cNvPr id="10" name="TextBox 10">
            <a:extLst>
              <a:ext uri="{FF2B5EF4-FFF2-40B4-BE49-F238E27FC236}">
                <a16:creationId xmlns:a16="http://schemas.microsoft.com/office/drawing/2014/main" id="{DAC4FD65-7C2C-3788-3F3A-0B83C315FC2E}"/>
              </a:ext>
            </a:extLst>
          </p:cNvPr>
          <p:cNvSpPr txBox="1"/>
          <p:nvPr/>
        </p:nvSpPr>
        <p:spPr>
          <a:xfrm>
            <a:off x="217840" y="2124365"/>
            <a:ext cx="1328032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3. XCaliber Report Page #1</a:t>
            </a:r>
          </a:p>
        </p:txBody>
      </p:sp>
      <p:grpSp>
        <p:nvGrpSpPr>
          <p:cNvPr id="22" name="Group 22">
            <a:extLst>
              <a:ext uri="{FF2B5EF4-FFF2-40B4-BE49-F238E27FC236}">
                <a16:creationId xmlns:a16="http://schemas.microsoft.com/office/drawing/2014/main" id="{B12CE84B-1085-2E28-E27E-2CC3055D08B1}"/>
              </a:ext>
            </a:extLst>
          </p:cNvPr>
          <p:cNvGrpSpPr/>
          <p:nvPr/>
        </p:nvGrpSpPr>
        <p:grpSpPr>
          <a:xfrm>
            <a:off x="7391400" y="3684777"/>
            <a:ext cx="5824550" cy="625719"/>
            <a:chOff x="0" y="-52028"/>
            <a:chExt cx="1178269" cy="219731"/>
          </a:xfrm>
        </p:grpSpPr>
        <p:sp>
          <p:nvSpPr>
            <p:cNvPr id="23" name="Freeform 23">
              <a:extLst>
                <a:ext uri="{FF2B5EF4-FFF2-40B4-BE49-F238E27FC236}">
                  <a16:creationId xmlns:a16="http://schemas.microsoft.com/office/drawing/2014/main" id="{49293312-945A-C9EE-BC2E-246DB778E8B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3DF8FDDF-F9A7-7733-FF2A-78FFCCD51A6D}"/>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What’s in Page 1</a:t>
              </a:r>
            </a:p>
          </p:txBody>
        </p:sp>
      </p:grpSp>
      <p:sp>
        <p:nvSpPr>
          <p:cNvPr id="28" name="Freeform 28">
            <a:extLst>
              <a:ext uri="{FF2B5EF4-FFF2-40B4-BE49-F238E27FC236}">
                <a16:creationId xmlns:a16="http://schemas.microsoft.com/office/drawing/2014/main" id="{53F62AD9-B84F-9EA1-B637-87DBB2ECD8D6}"/>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760993D4-F841-6139-2D1B-100B9A52906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13" name="Rectangle 2">
            <a:extLst>
              <a:ext uri="{FF2B5EF4-FFF2-40B4-BE49-F238E27FC236}">
                <a16:creationId xmlns:a16="http://schemas.microsoft.com/office/drawing/2014/main" id="{1FD2F7A4-87FC-8D09-7EDC-FDA2161AD7B4}"/>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descr="A screenshot of a computer&#10;&#10;Description automatically generated">
            <a:extLst>
              <a:ext uri="{FF2B5EF4-FFF2-40B4-BE49-F238E27FC236}">
                <a16:creationId xmlns:a16="http://schemas.microsoft.com/office/drawing/2014/main" id="{6A08619F-62CB-AA4F-1D53-05163EE71EC4}"/>
              </a:ext>
            </a:extLst>
          </p:cNvPr>
          <p:cNvPicPr>
            <a:picLocks noChangeAspect="1"/>
          </p:cNvPicPr>
          <p:nvPr/>
        </p:nvPicPr>
        <p:blipFill>
          <a:blip r:embed="rId5"/>
          <a:stretch>
            <a:fillRect/>
          </a:stretch>
        </p:blipFill>
        <p:spPr>
          <a:xfrm>
            <a:off x="208328" y="4686558"/>
            <a:ext cx="6428798" cy="4314566"/>
          </a:xfrm>
          <a:prstGeom prst="rect">
            <a:avLst/>
          </a:prstGeom>
          <a:ln>
            <a:solidFill>
              <a:schemeClr val="accent1"/>
            </a:solidFill>
          </a:ln>
        </p:spPr>
      </p:pic>
      <p:pic>
        <p:nvPicPr>
          <p:cNvPr id="11" name="Picture 10">
            <a:extLst>
              <a:ext uri="{FF2B5EF4-FFF2-40B4-BE49-F238E27FC236}">
                <a16:creationId xmlns:a16="http://schemas.microsoft.com/office/drawing/2014/main" id="{73382C8A-1DC3-0092-DF93-120571B6A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231" y="4477135"/>
            <a:ext cx="311150" cy="311150"/>
          </a:xfrm>
          <a:prstGeom prst="rect">
            <a:avLst/>
          </a:prstGeom>
        </p:spPr>
      </p:pic>
      <p:sp>
        <p:nvSpPr>
          <p:cNvPr id="17" name="TextBox 16">
            <a:extLst>
              <a:ext uri="{FF2B5EF4-FFF2-40B4-BE49-F238E27FC236}">
                <a16:creationId xmlns:a16="http://schemas.microsoft.com/office/drawing/2014/main" id="{D783509D-B131-40BF-4687-8B5DA30E34D0}"/>
              </a:ext>
            </a:extLst>
          </p:cNvPr>
          <p:cNvSpPr txBox="1"/>
          <p:nvPr/>
        </p:nvSpPr>
        <p:spPr>
          <a:xfrm>
            <a:off x="7771828" y="4457700"/>
            <a:ext cx="5621443" cy="5940088"/>
          </a:xfrm>
          <a:prstGeom prst="rect">
            <a:avLst/>
          </a:prstGeom>
          <a:noFill/>
        </p:spPr>
        <p:txBody>
          <a:bodyPr wrap="square" rtlCol="0">
            <a:spAutoFit/>
          </a:bodyPr>
          <a:lstStyle/>
          <a:p>
            <a:r>
              <a:rPr lang="en-US" sz="2400" dirty="0"/>
              <a:t>A clear title</a:t>
            </a:r>
          </a:p>
          <a:p>
            <a:endParaRPr lang="en-US" sz="2400" dirty="0"/>
          </a:p>
          <a:p>
            <a:r>
              <a:rPr lang="en-US" sz="2400" dirty="0"/>
              <a:t>Navigation</a:t>
            </a:r>
          </a:p>
          <a:p>
            <a:endParaRPr lang="en-US" sz="2400" dirty="0"/>
          </a:p>
          <a:p>
            <a:r>
              <a:rPr lang="en-US" sz="2400" dirty="0"/>
              <a:t>High-level insights</a:t>
            </a:r>
          </a:p>
          <a:p>
            <a:r>
              <a:rPr lang="en-US" sz="2400" dirty="0"/>
              <a:t>Smart narrative that is customized</a:t>
            </a:r>
          </a:p>
          <a:p>
            <a:r>
              <a:rPr lang="en-US" sz="2400" dirty="0"/>
              <a:t>Updates as data changes</a:t>
            </a:r>
          </a:p>
          <a:p>
            <a:endParaRPr lang="en-US" sz="2400" dirty="0"/>
          </a:p>
          <a:p>
            <a:r>
              <a:rPr lang="en-US" sz="2400" dirty="0"/>
              <a:t>Drill throughs</a:t>
            </a:r>
          </a:p>
          <a:p>
            <a:endParaRPr lang="en-US" sz="2400" dirty="0"/>
          </a:p>
          <a:p>
            <a:r>
              <a:rPr lang="en-US" sz="2400" dirty="0"/>
              <a:t>Customized Tooltips</a:t>
            </a:r>
          </a:p>
          <a:p>
            <a:endParaRPr lang="en-US" sz="2400" dirty="0"/>
          </a:p>
          <a:p>
            <a:r>
              <a:rPr lang="en-US" sz="2400" dirty="0"/>
              <a:t>Play axis</a:t>
            </a:r>
          </a:p>
          <a:p>
            <a:endParaRPr lang="en-US" sz="2400" dirty="0"/>
          </a:p>
          <a:p>
            <a:r>
              <a:rPr lang="en-US" sz="2400" dirty="0"/>
              <a:t>Multipage Report</a:t>
            </a:r>
          </a:p>
          <a:p>
            <a:endParaRPr lang="en-US" sz="2000" dirty="0"/>
          </a:p>
        </p:txBody>
      </p:sp>
      <p:pic>
        <p:nvPicPr>
          <p:cNvPr id="18" name="Picture 17">
            <a:extLst>
              <a:ext uri="{FF2B5EF4-FFF2-40B4-BE49-F238E27FC236}">
                <a16:creationId xmlns:a16="http://schemas.microsoft.com/office/drawing/2014/main" id="{42199F02-EA11-1D63-F173-3096BF2DA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9541" y="5268182"/>
            <a:ext cx="310515" cy="310515"/>
          </a:xfrm>
          <a:prstGeom prst="rect">
            <a:avLst/>
          </a:prstGeom>
        </p:spPr>
      </p:pic>
      <p:pic>
        <p:nvPicPr>
          <p:cNvPr id="19" name="Picture 18">
            <a:extLst>
              <a:ext uri="{FF2B5EF4-FFF2-40B4-BE49-F238E27FC236}">
                <a16:creationId xmlns:a16="http://schemas.microsoft.com/office/drawing/2014/main" id="{8AB3A9EE-7AB5-304F-E5A2-B4E94942C7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939" y="9613368"/>
            <a:ext cx="304165" cy="304165"/>
          </a:xfrm>
          <a:prstGeom prst="rect">
            <a:avLst/>
          </a:prstGeom>
        </p:spPr>
      </p:pic>
      <p:pic>
        <p:nvPicPr>
          <p:cNvPr id="20" name="Picture 19">
            <a:extLst>
              <a:ext uri="{FF2B5EF4-FFF2-40B4-BE49-F238E27FC236}">
                <a16:creationId xmlns:a16="http://schemas.microsoft.com/office/drawing/2014/main" id="{8C2E05A2-9F37-5815-9472-8AF2EF0156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40749">
            <a:off x="7406241" y="8939187"/>
            <a:ext cx="315595" cy="315595"/>
          </a:xfrm>
          <a:prstGeom prst="rect">
            <a:avLst/>
          </a:prstGeom>
        </p:spPr>
      </p:pic>
      <p:pic>
        <p:nvPicPr>
          <p:cNvPr id="30" name="Picture 29">
            <a:extLst>
              <a:ext uri="{FF2B5EF4-FFF2-40B4-BE49-F238E27FC236}">
                <a16:creationId xmlns:a16="http://schemas.microsoft.com/office/drawing/2014/main" id="{3133EBFB-96F6-3031-18ED-D07821971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0930" y="5981700"/>
            <a:ext cx="331470" cy="331470"/>
          </a:xfrm>
          <a:prstGeom prst="rect">
            <a:avLst/>
          </a:prstGeom>
        </p:spPr>
      </p:pic>
      <p:pic>
        <p:nvPicPr>
          <p:cNvPr id="31" name="Picture 30">
            <a:extLst>
              <a:ext uri="{FF2B5EF4-FFF2-40B4-BE49-F238E27FC236}">
                <a16:creationId xmlns:a16="http://schemas.microsoft.com/office/drawing/2014/main" id="{B162E3CE-B1CD-BFCD-8899-D089C465CE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2457" y="7493374"/>
            <a:ext cx="298450" cy="298450"/>
          </a:xfrm>
          <a:prstGeom prst="rect">
            <a:avLst/>
          </a:prstGeom>
        </p:spPr>
      </p:pic>
      <p:pic>
        <p:nvPicPr>
          <p:cNvPr id="32" name="Picture 31">
            <a:extLst>
              <a:ext uri="{FF2B5EF4-FFF2-40B4-BE49-F238E27FC236}">
                <a16:creationId xmlns:a16="http://schemas.microsoft.com/office/drawing/2014/main" id="{1B8A5A1E-8A57-9846-8473-1B51D41150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6911" y="8162635"/>
            <a:ext cx="331470" cy="331470"/>
          </a:xfrm>
          <a:prstGeom prst="rect">
            <a:avLst/>
          </a:prstGeom>
        </p:spPr>
      </p:pic>
      <p:grpSp>
        <p:nvGrpSpPr>
          <p:cNvPr id="33" name="Group 11">
            <a:extLst>
              <a:ext uri="{FF2B5EF4-FFF2-40B4-BE49-F238E27FC236}">
                <a16:creationId xmlns:a16="http://schemas.microsoft.com/office/drawing/2014/main" id="{E3234952-5CBE-292B-1BC3-4CCE75A41191}"/>
              </a:ext>
            </a:extLst>
          </p:cNvPr>
          <p:cNvGrpSpPr/>
          <p:nvPr/>
        </p:nvGrpSpPr>
        <p:grpSpPr>
          <a:xfrm>
            <a:off x="304800" y="9055372"/>
            <a:ext cx="6442321" cy="940167"/>
            <a:chOff x="0" y="-19050"/>
            <a:chExt cx="1349383" cy="472965"/>
          </a:xfrm>
        </p:grpSpPr>
        <p:sp>
          <p:nvSpPr>
            <p:cNvPr id="34" name="Freeform 12">
              <a:extLst>
                <a:ext uri="{FF2B5EF4-FFF2-40B4-BE49-F238E27FC236}">
                  <a16:creationId xmlns:a16="http://schemas.microsoft.com/office/drawing/2014/main" id="{64178E56-6F06-6D52-C9E8-D46FC69CB762}"/>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35" name="TextBox 13">
              <a:extLst>
                <a:ext uri="{FF2B5EF4-FFF2-40B4-BE49-F238E27FC236}">
                  <a16:creationId xmlns:a16="http://schemas.microsoft.com/office/drawing/2014/main" id="{3C034211-2364-7ECE-C99C-63A5D5194F0C}"/>
                </a:ext>
              </a:extLst>
            </p:cNvPr>
            <p:cNvSpPr txBox="1"/>
            <p:nvPr/>
          </p:nvSpPr>
          <p:spPr>
            <a:xfrm>
              <a:off x="11628" y="-19050"/>
              <a:ext cx="1334511" cy="472965"/>
            </a:xfrm>
            <a:prstGeom prst="rect">
              <a:avLst/>
            </a:prstGeom>
          </p:spPr>
          <p:txBody>
            <a:bodyPr lIns="85725" tIns="85725" rIns="85725" bIns="85725" rtlCol="0" anchor="ctr"/>
            <a:lstStyle/>
            <a:p>
              <a:pPr algn="ctr">
                <a:lnSpc>
                  <a:spcPts val="1553"/>
                </a:lnSpc>
                <a:spcBef>
                  <a:spcPct val="0"/>
                </a:spcBef>
              </a:pPr>
              <a:r>
                <a:rPr lang="en-US" sz="1400" spc="11" dirty="0">
                  <a:solidFill>
                    <a:schemeClr val="bg1"/>
                  </a:solidFill>
                  <a:latin typeface="Open Sauce Italics"/>
                </a:rPr>
                <a:t>See textbook for steps to create this.</a:t>
              </a:r>
            </a:p>
          </p:txBody>
        </p:sp>
      </p:grpSp>
    </p:spTree>
    <p:extLst>
      <p:ext uri="{BB962C8B-B14F-4D97-AF65-F5344CB8AC3E}">
        <p14:creationId xmlns:p14="http://schemas.microsoft.com/office/powerpoint/2010/main" val="160068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a:extLst>
            <a:ext uri="{FF2B5EF4-FFF2-40B4-BE49-F238E27FC236}">
              <a16:creationId xmlns:a16="http://schemas.microsoft.com/office/drawing/2014/main" id="{9029668F-6683-E3E1-B64F-5ADF379F3D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4F622F-A818-0B40-9A80-C9401BA4A713}"/>
              </a:ext>
            </a:extLst>
          </p:cNvPr>
          <p:cNvSpPr/>
          <p:nvPr/>
        </p:nvSpPr>
        <p:spPr>
          <a:xfrm>
            <a:off x="10944371" y="6966317"/>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3" name="Group 3">
            <a:extLst>
              <a:ext uri="{FF2B5EF4-FFF2-40B4-BE49-F238E27FC236}">
                <a16:creationId xmlns:a16="http://schemas.microsoft.com/office/drawing/2014/main" id="{AC384D0D-AF7B-F271-20BE-9661CFBE9A2F}"/>
              </a:ext>
            </a:extLst>
          </p:cNvPr>
          <p:cNvGrpSpPr/>
          <p:nvPr/>
        </p:nvGrpSpPr>
        <p:grpSpPr>
          <a:xfrm>
            <a:off x="12665972" y="5774715"/>
            <a:ext cx="1563832" cy="1563832"/>
            <a:chOff x="0" y="0"/>
            <a:chExt cx="812800" cy="812800"/>
          </a:xfrm>
        </p:grpSpPr>
        <p:sp>
          <p:nvSpPr>
            <p:cNvPr id="4" name="Freeform 4">
              <a:extLst>
                <a:ext uri="{FF2B5EF4-FFF2-40B4-BE49-F238E27FC236}">
                  <a16:creationId xmlns:a16="http://schemas.microsoft.com/office/drawing/2014/main" id="{0A6621CA-8771-F531-01BE-B55139F8D1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dirty="0"/>
            </a:p>
          </p:txBody>
        </p:sp>
        <p:sp>
          <p:nvSpPr>
            <p:cNvPr id="5" name="TextBox 5">
              <a:extLst>
                <a:ext uri="{FF2B5EF4-FFF2-40B4-BE49-F238E27FC236}">
                  <a16:creationId xmlns:a16="http://schemas.microsoft.com/office/drawing/2014/main" id="{27DDADC4-AD98-BC86-BA18-F9C3861467B7}"/>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dirty="0"/>
            </a:p>
          </p:txBody>
        </p:sp>
      </p:grpSp>
      <p:sp>
        <p:nvSpPr>
          <p:cNvPr id="6" name="Freeform 6">
            <a:extLst>
              <a:ext uri="{FF2B5EF4-FFF2-40B4-BE49-F238E27FC236}">
                <a16:creationId xmlns:a16="http://schemas.microsoft.com/office/drawing/2014/main" id="{AC3E71D1-71D3-AA3D-56EF-3DDF9EDE2379}"/>
              </a:ext>
            </a:extLst>
          </p:cNvPr>
          <p:cNvSpPr/>
          <p:nvPr/>
        </p:nvSpPr>
        <p:spPr>
          <a:xfrm>
            <a:off x="-1170165" y="2582015"/>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7" name="Group 7">
            <a:extLst>
              <a:ext uri="{FF2B5EF4-FFF2-40B4-BE49-F238E27FC236}">
                <a16:creationId xmlns:a16="http://schemas.microsoft.com/office/drawing/2014/main" id="{88654220-362A-E32D-954A-813999C3C799}"/>
              </a:ext>
            </a:extLst>
          </p:cNvPr>
          <p:cNvGrpSpPr/>
          <p:nvPr/>
        </p:nvGrpSpPr>
        <p:grpSpPr>
          <a:xfrm>
            <a:off x="-1696981" y="-1642550"/>
            <a:ext cx="6766922" cy="6614600"/>
            <a:chOff x="0" y="0"/>
            <a:chExt cx="812800" cy="812800"/>
          </a:xfrm>
        </p:grpSpPr>
        <p:sp>
          <p:nvSpPr>
            <p:cNvPr id="8" name="Freeform 8">
              <a:extLst>
                <a:ext uri="{FF2B5EF4-FFF2-40B4-BE49-F238E27FC236}">
                  <a16:creationId xmlns:a16="http://schemas.microsoft.com/office/drawing/2014/main" id="{CD28A59E-BA4B-94CB-781B-744537BC43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dirty="0"/>
            </a:p>
          </p:txBody>
        </p:sp>
        <p:sp>
          <p:nvSpPr>
            <p:cNvPr id="9" name="TextBox 9">
              <a:extLst>
                <a:ext uri="{FF2B5EF4-FFF2-40B4-BE49-F238E27FC236}">
                  <a16:creationId xmlns:a16="http://schemas.microsoft.com/office/drawing/2014/main" id="{A03DCF47-AD83-6A2A-F730-3F5205280254}"/>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dirty="0"/>
            </a:p>
          </p:txBody>
        </p:sp>
      </p:grpSp>
      <p:sp>
        <p:nvSpPr>
          <p:cNvPr id="36" name="Freeform 36">
            <a:extLst>
              <a:ext uri="{FF2B5EF4-FFF2-40B4-BE49-F238E27FC236}">
                <a16:creationId xmlns:a16="http://schemas.microsoft.com/office/drawing/2014/main" id="{284FF928-F877-9FD0-8DCD-40162FE710E1}"/>
              </a:ext>
            </a:extLst>
          </p:cNvPr>
          <p:cNvSpPr/>
          <p:nvPr/>
        </p:nvSpPr>
        <p:spPr>
          <a:xfrm>
            <a:off x="6358381" y="5754302"/>
            <a:ext cx="696605" cy="67254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dirty="0"/>
          </a:p>
        </p:txBody>
      </p:sp>
      <p:sp>
        <p:nvSpPr>
          <p:cNvPr id="37" name="Freeform 37">
            <a:extLst>
              <a:ext uri="{FF2B5EF4-FFF2-40B4-BE49-F238E27FC236}">
                <a16:creationId xmlns:a16="http://schemas.microsoft.com/office/drawing/2014/main" id="{9BC01868-3111-401A-B4F4-189373954F0F}"/>
              </a:ext>
            </a:extLst>
          </p:cNvPr>
          <p:cNvSpPr/>
          <p:nvPr/>
        </p:nvSpPr>
        <p:spPr>
          <a:xfrm>
            <a:off x="7376987" y="7188741"/>
            <a:ext cx="657898" cy="657898"/>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350" dirty="0"/>
          </a:p>
        </p:txBody>
      </p:sp>
      <p:sp>
        <p:nvSpPr>
          <p:cNvPr id="38" name="TextBox 38">
            <a:extLst>
              <a:ext uri="{FF2B5EF4-FFF2-40B4-BE49-F238E27FC236}">
                <a16:creationId xmlns:a16="http://schemas.microsoft.com/office/drawing/2014/main" id="{98E9BF4F-B6AA-BC21-C5F5-2E535325DFC0}"/>
              </a:ext>
            </a:extLst>
          </p:cNvPr>
          <p:cNvSpPr txBox="1"/>
          <p:nvPr/>
        </p:nvSpPr>
        <p:spPr>
          <a:xfrm>
            <a:off x="533401" y="631310"/>
            <a:ext cx="4462900" cy="1538563"/>
          </a:xfrm>
          <a:prstGeom prst="rect">
            <a:avLst/>
          </a:prstGeom>
        </p:spPr>
        <p:txBody>
          <a:bodyPr wrap="square" lIns="0" tIns="0" rIns="0" bIns="0" rtlCol="0" anchor="t">
            <a:spAutoFit/>
          </a:bodyPr>
          <a:lstStyle/>
          <a:p>
            <a:pPr>
              <a:lnSpc>
                <a:spcPts val="6155"/>
              </a:lnSpc>
              <a:spcBef>
                <a:spcPct val="0"/>
              </a:spcBef>
            </a:pPr>
            <a:r>
              <a:rPr lang="en-US" sz="4400" spc="437" dirty="0">
                <a:solidFill>
                  <a:srgbClr val="FFFFFF"/>
                </a:solidFill>
                <a:latin typeface="Codec Pro ExtraBold"/>
              </a:rPr>
              <a:t>1. Power BI Suite</a:t>
            </a:r>
            <a:endParaRPr lang="en-US" sz="3600" spc="437" dirty="0">
              <a:solidFill>
                <a:srgbClr val="FFFFFF"/>
              </a:solidFill>
              <a:latin typeface="Codec Pro ExtraBold"/>
            </a:endParaRPr>
          </a:p>
        </p:txBody>
      </p:sp>
      <p:sp>
        <p:nvSpPr>
          <p:cNvPr id="39" name="TextBox 39">
            <a:extLst>
              <a:ext uri="{FF2B5EF4-FFF2-40B4-BE49-F238E27FC236}">
                <a16:creationId xmlns:a16="http://schemas.microsoft.com/office/drawing/2014/main" id="{CD9E75FC-2F84-DDEE-2F20-CB1A612256F5}"/>
              </a:ext>
            </a:extLst>
          </p:cNvPr>
          <p:cNvSpPr txBox="1"/>
          <p:nvPr/>
        </p:nvSpPr>
        <p:spPr>
          <a:xfrm>
            <a:off x="7308996" y="2299415"/>
            <a:ext cx="2727049" cy="197362"/>
          </a:xfrm>
          <a:prstGeom prst="rect">
            <a:avLst/>
          </a:prstGeom>
        </p:spPr>
        <p:txBody>
          <a:bodyPr lIns="0" tIns="0" rIns="0" bIns="0" rtlCol="0" anchor="t">
            <a:spAutoFit/>
          </a:bodyPr>
          <a:lstStyle/>
          <a:p>
            <a:pPr>
              <a:lnSpc>
                <a:spcPts val="1509"/>
              </a:lnSpc>
              <a:spcBef>
                <a:spcPct val="0"/>
              </a:spcBef>
            </a:pPr>
            <a:r>
              <a:rPr lang="en-US" spc="107" dirty="0">
                <a:solidFill>
                  <a:srgbClr val="FFFFFF"/>
                </a:solidFill>
                <a:latin typeface="Open Sauce"/>
              </a:rPr>
              <a:t>Triangle or Pacman?</a:t>
            </a:r>
            <a:endParaRPr lang="en-US" sz="1400" spc="107" dirty="0">
              <a:solidFill>
                <a:srgbClr val="FFFFFF"/>
              </a:solidFill>
              <a:latin typeface="Open Sauce"/>
            </a:endParaRPr>
          </a:p>
        </p:txBody>
      </p:sp>
      <p:sp>
        <p:nvSpPr>
          <p:cNvPr id="45" name="TextBox 45">
            <a:extLst>
              <a:ext uri="{FF2B5EF4-FFF2-40B4-BE49-F238E27FC236}">
                <a16:creationId xmlns:a16="http://schemas.microsoft.com/office/drawing/2014/main" id="{B60C0C08-346B-9120-5A91-A1379543B73A}"/>
              </a:ext>
            </a:extLst>
          </p:cNvPr>
          <p:cNvSpPr txBox="1"/>
          <p:nvPr/>
        </p:nvSpPr>
        <p:spPr>
          <a:xfrm>
            <a:off x="4686922" y="3910754"/>
            <a:ext cx="2622074" cy="1138325"/>
          </a:xfrm>
          <a:prstGeom prst="rect">
            <a:avLst/>
          </a:prstGeom>
        </p:spPr>
        <p:txBody>
          <a:bodyPr wrap="square" lIns="0" tIns="0" rIns="0" bIns="0" rtlCol="0" anchor="t">
            <a:spAutoFit/>
          </a:bodyPr>
          <a:lstStyle/>
          <a:p>
            <a:pPr algn="r">
              <a:lnSpc>
                <a:spcPts val="1509"/>
              </a:lnSpc>
              <a:spcBef>
                <a:spcPct val="0"/>
              </a:spcBef>
            </a:pPr>
            <a:r>
              <a:rPr lang="en-US" sz="1094" spc="107" dirty="0">
                <a:solidFill>
                  <a:srgbClr val="FFFFFF"/>
                </a:solidFill>
                <a:latin typeface="Open Sauce"/>
              </a:rPr>
              <a:t>All interns worked approximately the same number of hours per week, but on different days with some overlap with other interns – 4-hour shifts.  </a:t>
            </a:r>
          </a:p>
        </p:txBody>
      </p:sp>
      <p:sp>
        <p:nvSpPr>
          <p:cNvPr id="55" name="TextBox 54">
            <a:extLst>
              <a:ext uri="{FF2B5EF4-FFF2-40B4-BE49-F238E27FC236}">
                <a16:creationId xmlns:a16="http://schemas.microsoft.com/office/drawing/2014/main" id="{BCF47D76-3C11-7683-FD24-32E8CBA79D22}"/>
              </a:ext>
            </a:extLst>
          </p:cNvPr>
          <p:cNvSpPr txBox="1"/>
          <p:nvPr/>
        </p:nvSpPr>
        <p:spPr>
          <a:xfrm>
            <a:off x="1308179" y="9237786"/>
            <a:ext cx="10782462" cy="400110"/>
          </a:xfrm>
          <a:prstGeom prst="rect">
            <a:avLst/>
          </a:prstGeom>
          <a:solidFill>
            <a:srgbClr val="1C5739"/>
          </a:solidFill>
        </p:spPr>
        <p:txBody>
          <a:bodyPr wrap="square" rtlCol="0">
            <a:spAutoFit/>
          </a:bodyPr>
          <a:lstStyle/>
          <a:p>
            <a:r>
              <a:rPr lang="en-US" sz="2000" i="1" dirty="0">
                <a:solidFill>
                  <a:schemeClr val="bg1"/>
                </a:solidFill>
              </a:rPr>
              <a:t>Start with Power BI Desktop (always free) – but it does not work on a Mac.</a:t>
            </a:r>
          </a:p>
        </p:txBody>
      </p:sp>
      <p:sp>
        <p:nvSpPr>
          <p:cNvPr id="29" name="TextBox 28">
            <a:extLst>
              <a:ext uri="{FF2B5EF4-FFF2-40B4-BE49-F238E27FC236}">
                <a16:creationId xmlns:a16="http://schemas.microsoft.com/office/drawing/2014/main" id="{A85B21A3-2C2F-B377-6C42-849866892EA2}"/>
              </a:ext>
            </a:extLst>
          </p:cNvPr>
          <p:cNvSpPr txBox="1"/>
          <p:nvPr/>
        </p:nvSpPr>
        <p:spPr>
          <a:xfrm>
            <a:off x="6749757" y="4472019"/>
            <a:ext cx="3764157" cy="400110"/>
          </a:xfrm>
          <a:prstGeom prst="rect">
            <a:avLst/>
          </a:prstGeom>
          <a:noFill/>
        </p:spPr>
        <p:txBody>
          <a:bodyPr wrap="square" rtlCol="0">
            <a:spAutoFit/>
          </a:bodyPr>
          <a:lstStyle/>
          <a:p>
            <a:r>
              <a:rPr lang="en-US" spc="107" dirty="0">
                <a:solidFill>
                  <a:srgbClr val="FFFFFF"/>
                </a:solidFill>
                <a:latin typeface="Open Sauce"/>
              </a:rPr>
              <a:t>Gestalt</a:t>
            </a:r>
            <a:r>
              <a:rPr lang="en-US" sz="2000" dirty="0">
                <a:solidFill>
                  <a:schemeClr val="bg1"/>
                </a:solidFill>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Principle of </a:t>
            </a:r>
            <a:r>
              <a:rPr lang="en-US" sz="2000" dirty="0">
                <a:solidFill>
                  <a:schemeClr val="bg1"/>
                </a:solidFill>
              </a:rPr>
              <a:t>Closure</a:t>
            </a:r>
          </a:p>
        </p:txBody>
      </p:sp>
      <p:sp>
        <p:nvSpPr>
          <p:cNvPr id="32" name="TextBox 31">
            <a:extLst>
              <a:ext uri="{FF2B5EF4-FFF2-40B4-BE49-F238E27FC236}">
                <a16:creationId xmlns:a16="http://schemas.microsoft.com/office/drawing/2014/main" id="{E2CCCDED-BEEC-64E0-2B44-31AFB8BD6FC9}"/>
              </a:ext>
            </a:extLst>
          </p:cNvPr>
          <p:cNvSpPr txBox="1"/>
          <p:nvPr/>
        </p:nvSpPr>
        <p:spPr>
          <a:xfrm>
            <a:off x="3754652" y="6381266"/>
            <a:ext cx="3352800" cy="369332"/>
          </a:xfrm>
          <a:prstGeom prst="rect">
            <a:avLst/>
          </a:prstGeom>
          <a:noFill/>
        </p:spPr>
        <p:txBody>
          <a:bodyPr wrap="square" rtlCol="0">
            <a:spAutoFit/>
          </a:bodyPr>
          <a:lstStyle/>
          <a:p>
            <a:r>
              <a:rPr lang="en-US" dirty="0">
                <a:solidFill>
                  <a:schemeClr val="bg1"/>
                </a:solidFill>
              </a:rPr>
              <a:t>Gestalt Principle of Figure Ground</a:t>
            </a:r>
          </a:p>
        </p:txBody>
      </p:sp>
      <p:grpSp>
        <p:nvGrpSpPr>
          <p:cNvPr id="41" name="Group 12">
            <a:extLst>
              <a:ext uri="{FF2B5EF4-FFF2-40B4-BE49-F238E27FC236}">
                <a16:creationId xmlns:a16="http://schemas.microsoft.com/office/drawing/2014/main" id="{73C74719-2463-2FD6-4781-B24F540C0D56}"/>
              </a:ext>
            </a:extLst>
          </p:cNvPr>
          <p:cNvGrpSpPr/>
          <p:nvPr/>
        </p:nvGrpSpPr>
        <p:grpSpPr>
          <a:xfrm>
            <a:off x="303606" y="9241136"/>
            <a:ext cx="244361" cy="454061"/>
            <a:chOff x="0" y="0"/>
            <a:chExt cx="406080" cy="754560"/>
          </a:xfrm>
        </p:grpSpPr>
        <p:sp>
          <p:nvSpPr>
            <p:cNvPr id="43" name="Freeform 13">
              <a:extLst>
                <a:ext uri="{FF2B5EF4-FFF2-40B4-BE49-F238E27FC236}">
                  <a16:creationId xmlns:a16="http://schemas.microsoft.com/office/drawing/2014/main" id="{1F4C0DC6-E995-1EAA-DF08-7E60BC204407}"/>
                </a:ext>
              </a:extLst>
            </p:cNvPr>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en-US" sz="1350" dirty="0"/>
            </a:p>
          </p:txBody>
        </p:sp>
      </p:grpSp>
      <p:grpSp>
        <p:nvGrpSpPr>
          <p:cNvPr id="51" name="Group 10">
            <a:extLst>
              <a:ext uri="{FF2B5EF4-FFF2-40B4-BE49-F238E27FC236}">
                <a16:creationId xmlns:a16="http://schemas.microsoft.com/office/drawing/2014/main" id="{9179E482-91DE-A5D2-839D-DF205B6B056B}"/>
              </a:ext>
            </a:extLst>
          </p:cNvPr>
          <p:cNvGrpSpPr/>
          <p:nvPr/>
        </p:nvGrpSpPr>
        <p:grpSpPr>
          <a:xfrm>
            <a:off x="326824" y="8731526"/>
            <a:ext cx="873462" cy="1432807"/>
            <a:chOff x="0" y="0"/>
            <a:chExt cx="1451520" cy="2381040"/>
          </a:xfrm>
        </p:grpSpPr>
        <p:sp>
          <p:nvSpPr>
            <p:cNvPr id="52" name="Freeform 11">
              <a:extLst>
                <a:ext uri="{FF2B5EF4-FFF2-40B4-BE49-F238E27FC236}">
                  <a16:creationId xmlns:a16="http://schemas.microsoft.com/office/drawing/2014/main" id="{F9A312A5-8B7F-E162-46D9-05D1237718C3}"/>
                </a:ext>
              </a:extLst>
            </p:cNvPr>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en-US" sz="1350" dirty="0"/>
            </a:p>
          </p:txBody>
        </p:sp>
      </p:grpSp>
      <p:sp>
        <p:nvSpPr>
          <p:cNvPr id="56" name="TextBox 55">
            <a:extLst>
              <a:ext uri="{FF2B5EF4-FFF2-40B4-BE49-F238E27FC236}">
                <a16:creationId xmlns:a16="http://schemas.microsoft.com/office/drawing/2014/main" id="{C0649CDD-8ACE-E858-60F5-047C98EEB033}"/>
              </a:ext>
            </a:extLst>
          </p:cNvPr>
          <p:cNvSpPr txBox="1"/>
          <p:nvPr/>
        </p:nvSpPr>
        <p:spPr>
          <a:xfrm>
            <a:off x="4104367" y="6636200"/>
            <a:ext cx="3352800" cy="646331"/>
          </a:xfrm>
          <a:prstGeom prst="rect">
            <a:avLst/>
          </a:prstGeom>
          <a:noFill/>
        </p:spPr>
        <p:txBody>
          <a:bodyPr wrap="square" rtlCol="0">
            <a:spAutoFit/>
          </a:bodyPr>
          <a:lstStyle/>
          <a:p>
            <a:r>
              <a:rPr lang="en-US" spc="107" dirty="0">
                <a:solidFill>
                  <a:srgbClr val="FFFFFF"/>
                </a:solidFill>
                <a:latin typeface="Open Sauce"/>
              </a:rPr>
              <a:t>Gestalt Principle of Figure Ground</a:t>
            </a:r>
          </a:p>
        </p:txBody>
      </p:sp>
      <p:pic>
        <p:nvPicPr>
          <p:cNvPr id="11" name="Picture 10" descr="A diagram of a company&#10;&#10;Description automatically generated">
            <a:extLst>
              <a:ext uri="{FF2B5EF4-FFF2-40B4-BE49-F238E27FC236}">
                <a16:creationId xmlns:a16="http://schemas.microsoft.com/office/drawing/2014/main" id="{F84961DF-FCEB-17B7-48FA-66B15FDA35CA}"/>
              </a:ext>
            </a:extLst>
          </p:cNvPr>
          <p:cNvPicPr>
            <a:picLocks noChangeAspect="1"/>
          </p:cNvPicPr>
          <p:nvPr/>
        </p:nvPicPr>
        <p:blipFill>
          <a:blip r:embed="rId9"/>
          <a:stretch>
            <a:fillRect/>
          </a:stretch>
        </p:blipFill>
        <p:spPr>
          <a:xfrm>
            <a:off x="1316200" y="2246517"/>
            <a:ext cx="11561599" cy="6848642"/>
          </a:xfrm>
          <a:prstGeom prst="rect">
            <a:avLst/>
          </a:prstGeom>
          <a:ln w="9525">
            <a:solidFill>
              <a:schemeClr val="tx1"/>
            </a:solidFill>
          </a:ln>
        </p:spPr>
      </p:pic>
    </p:spTree>
    <p:extLst>
      <p:ext uri="{BB962C8B-B14F-4D97-AF65-F5344CB8AC3E}">
        <p14:creationId xmlns:p14="http://schemas.microsoft.com/office/powerpoint/2010/main" val="1171966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CF6CF-984B-0715-8936-A60C01057AF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FFC4BE1-2576-1194-625C-5EA8B96381D2}"/>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C83E66A5-12DD-F7D1-36D9-25F6BDD0416B}"/>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0AA110AC-0FE0-5DF5-48D9-A0C8272E1E13}"/>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5086C615-D8E3-6720-C96E-C67BF698C113}"/>
              </a:ext>
            </a:extLst>
          </p:cNvPr>
          <p:cNvGrpSpPr/>
          <p:nvPr/>
        </p:nvGrpSpPr>
        <p:grpSpPr>
          <a:xfrm>
            <a:off x="217840" y="3732202"/>
            <a:ext cx="7553988" cy="613181"/>
            <a:chOff x="0" y="-47625"/>
            <a:chExt cx="1368974" cy="215328"/>
          </a:xfrm>
        </p:grpSpPr>
        <p:sp>
          <p:nvSpPr>
            <p:cNvPr id="8" name="Freeform 8">
              <a:extLst>
                <a:ext uri="{FF2B5EF4-FFF2-40B4-BE49-F238E27FC236}">
                  <a16:creationId xmlns:a16="http://schemas.microsoft.com/office/drawing/2014/main" id="{EAE72D83-F256-8637-59CB-A5D27F5E08C7}"/>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E076E98-08DB-068D-956B-FAECF8B3B31C}"/>
                </a:ext>
              </a:extLst>
            </p:cNvPr>
            <p:cNvSpPr txBox="1"/>
            <p:nvPr/>
          </p:nvSpPr>
          <p:spPr>
            <a:xfrm>
              <a:off x="0" y="-47625"/>
              <a:ext cx="1368974"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Page #2 Product Revenue in Power BI Desktop</a:t>
              </a:r>
            </a:p>
          </p:txBody>
        </p:sp>
      </p:grpSp>
      <p:grpSp>
        <p:nvGrpSpPr>
          <p:cNvPr id="22" name="Group 22">
            <a:extLst>
              <a:ext uri="{FF2B5EF4-FFF2-40B4-BE49-F238E27FC236}">
                <a16:creationId xmlns:a16="http://schemas.microsoft.com/office/drawing/2014/main" id="{57F07F1A-1936-2A1A-74BE-FAE14949D112}"/>
              </a:ext>
            </a:extLst>
          </p:cNvPr>
          <p:cNvGrpSpPr/>
          <p:nvPr/>
        </p:nvGrpSpPr>
        <p:grpSpPr>
          <a:xfrm>
            <a:off x="7391400" y="3684777"/>
            <a:ext cx="5824550" cy="625719"/>
            <a:chOff x="0" y="-52028"/>
            <a:chExt cx="1178269" cy="219731"/>
          </a:xfrm>
        </p:grpSpPr>
        <p:sp>
          <p:nvSpPr>
            <p:cNvPr id="23" name="Freeform 23">
              <a:extLst>
                <a:ext uri="{FF2B5EF4-FFF2-40B4-BE49-F238E27FC236}">
                  <a16:creationId xmlns:a16="http://schemas.microsoft.com/office/drawing/2014/main" id="{FC9E8B22-C9F5-1159-77F7-693F6EA3452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AAAD349B-B027-A969-3FDF-0E535DE3447D}"/>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What’s in Page 2</a:t>
              </a:r>
            </a:p>
          </p:txBody>
        </p:sp>
      </p:grpSp>
      <p:sp>
        <p:nvSpPr>
          <p:cNvPr id="28" name="Freeform 28">
            <a:extLst>
              <a:ext uri="{FF2B5EF4-FFF2-40B4-BE49-F238E27FC236}">
                <a16:creationId xmlns:a16="http://schemas.microsoft.com/office/drawing/2014/main" id="{F8FD1328-B101-A6DF-6843-17C7AE6B6176}"/>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EEDB6540-607C-D633-3F2E-F20D2B968FB6}"/>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13" name="Rectangle 2">
            <a:extLst>
              <a:ext uri="{FF2B5EF4-FFF2-40B4-BE49-F238E27FC236}">
                <a16:creationId xmlns:a16="http://schemas.microsoft.com/office/drawing/2014/main" id="{42D75CB8-5C25-1566-25FC-87DE92BE9B6A}"/>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73A8C740-9CBB-1FBE-5F2E-837A559C4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231" y="4477135"/>
            <a:ext cx="311150" cy="311150"/>
          </a:xfrm>
          <a:prstGeom prst="rect">
            <a:avLst/>
          </a:prstGeom>
        </p:spPr>
      </p:pic>
      <p:sp>
        <p:nvSpPr>
          <p:cNvPr id="17" name="TextBox 16">
            <a:extLst>
              <a:ext uri="{FF2B5EF4-FFF2-40B4-BE49-F238E27FC236}">
                <a16:creationId xmlns:a16="http://schemas.microsoft.com/office/drawing/2014/main" id="{D6B4D63E-8687-0B84-C3B8-1EFE10F7EBD6}"/>
              </a:ext>
            </a:extLst>
          </p:cNvPr>
          <p:cNvSpPr txBox="1"/>
          <p:nvPr/>
        </p:nvSpPr>
        <p:spPr>
          <a:xfrm>
            <a:off x="7771828" y="4457700"/>
            <a:ext cx="5621443" cy="3724096"/>
          </a:xfrm>
          <a:prstGeom prst="rect">
            <a:avLst/>
          </a:prstGeom>
          <a:noFill/>
        </p:spPr>
        <p:txBody>
          <a:bodyPr wrap="square" rtlCol="0">
            <a:spAutoFit/>
          </a:bodyPr>
          <a:lstStyle/>
          <a:p>
            <a:r>
              <a:rPr lang="en-US" sz="2400" dirty="0"/>
              <a:t>Navigation</a:t>
            </a:r>
          </a:p>
          <a:p>
            <a:endParaRPr lang="en-US" sz="2400" dirty="0"/>
          </a:p>
          <a:p>
            <a:r>
              <a:rPr lang="en-US" sz="2400" dirty="0"/>
              <a:t>Insights</a:t>
            </a:r>
          </a:p>
          <a:p>
            <a:endParaRPr lang="en-US" sz="2400" dirty="0"/>
          </a:p>
          <a:p>
            <a:r>
              <a:rPr lang="en-US" sz="2400" dirty="0"/>
              <a:t>Revenue by Product Name</a:t>
            </a:r>
          </a:p>
          <a:p>
            <a:endParaRPr lang="en-US" sz="2400" dirty="0"/>
          </a:p>
          <a:p>
            <a:r>
              <a:rPr lang="en-US" sz="2400" dirty="0"/>
              <a:t>Revenue by Customer</a:t>
            </a:r>
          </a:p>
          <a:p>
            <a:endParaRPr lang="en-US" sz="2400" dirty="0"/>
          </a:p>
          <a:p>
            <a:endParaRPr lang="en-US" sz="2400" dirty="0"/>
          </a:p>
          <a:p>
            <a:endParaRPr lang="en-US" sz="2000" dirty="0"/>
          </a:p>
        </p:txBody>
      </p:sp>
      <p:pic>
        <p:nvPicPr>
          <p:cNvPr id="18" name="Picture 17">
            <a:extLst>
              <a:ext uri="{FF2B5EF4-FFF2-40B4-BE49-F238E27FC236}">
                <a16:creationId xmlns:a16="http://schemas.microsoft.com/office/drawing/2014/main" id="{6BD8DCC2-DAEF-D573-359E-724A13ED4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541" y="5268182"/>
            <a:ext cx="310515" cy="310515"/>
          </a:xfrm>
          <a:prstGeom prst="rect">
            <a:avLst/>
          </a:prstGeom>
        </p:spPr>
      </p:pic>
      <p:pic>
        <p:nvPicPr>
          <p:cNvPr id="30" name="Picture 29">
            <a:extLst>
              <a:ext uri="{FF2B5EF4-FFF2-40B4-BE49-F238E27FC236}">
                <a16:creationId xmlns:a16="http://schemas.microsoft.com/office/drawing/2014/main" id="{95CE452F-3266-548E-8CFA-B8122A8EF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0930" y="5981700"/>
            <a:ext cx="331470" cy="331470"/>
          </a:xfrm>
          <a:prstGeom prst="rect">
            <a:avLst/>
          </a:prstGeom>
        </p:spPr>
      </p:pic>
      <p:pic>
        <p:nvPicPr>
          <p:cNvPr id="31" name="Picture 30">
            <a:extLst>
              <a:ext uri="{FF2B5EF4-FFF2-40B4-BE49-F238E27FC236}">
                <a16:creationId xmlns:a16="http://schemas.microsoft.com/office/drawing/2014/main" id="{29CAE0F8-8903-7920-23B6-06CF43DFCE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613" y="6743411"/>
            <a:ext cx="298450" cy="298450"/>
          </a:xfrm>
          <a:prstGeom prst="rect">
            <a:avLst/>
          </a:prstGeom>
        </p:spPr>
      </p:pic>
      <p:grpSp>
        <p:nvGrpSpPr>
          <p:cNvPr id="33" name="Group 11">
            <a:extLst>
              <a:ext uri="{FF2B5EF4-FFF2-40B4-BE49-F238E27FC236}">
                <a16:creationId xmlns:a16="http://schemas.microsoft.com/office/drawing/2014/main" id="{9DA5DC9B-95D6-D7C5-43E3-DEEF87702FC5}"/>
              </a:ext>
            </a:extLst>
          </p:cNvPr>
          <p:cNvGrpSpPr/>
          <p:nvPr/>
        </p:nvGrpSpPr>
        <p:grpSpPr>
          <a:xfrm>
            <a:off x="304800" y="9055372"/>
            <a:ext cx="6442321" cy="940167"/>
            <a:chOff x="0" y="-19050"/>
            <a:chExt cx="1349383" cy="472965"/>
          </a:xfrm>
        </p:grpSpPr>
        <p:sp>
          <p:nvSpPr>
            <p:cNvPr id="34" name="Freeform 12">
              <a:extLst>
                <a:ext uri="{FF2B5EF4-FFF2-40B4-BE49-F238E27FC236}">
                  <a16:creationId xmlns:a16="http://schemas.microsoft.com/office/drawing/2014/main" id="{FFB3223E-AFD1-6B1B-CCC2-71C88912AAE8}"/>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35" name="TextBox 13">
              <a:extLst>
                <a:ext uri="{FF2B5EF4-FFF2-40B4-BE49-F238E27FC236}">
                  <a16:creationId xmlns:a16="http://schemas.microsoft.com/office/drawing/2014/main" id="{260E31BB-05E2-8E7B-4CD4-FB139857AF63}"/>
                </a:ext>
              </a:extLst>
            </p:cNvPr>
            <p:cNvSpPr txBox="1"/>
            <p:nvPr/>
          </p:nvSpPr>
          <p:spPr>
            <a:xfrm>
              <a:off x="11628" y="-19050"/>
              <a:ext cx="1334511" cy="472965"/>
            </a:xfrm>
            <a:prstGeom prst="rect">
              <a:avLst/>
            </a:prstGeom>
          </p:spPr>
          <p:txBody>
            <a:bodyPr lIns="85725" tIns="85725" rIns="85725" bIns="85725" rtlCol="0" anchor="ctr"/>
            <a:lstStyle/>
            <a:p>
              <a:pPr algn="ctr">
                <a:lnSpc>
                  <a:spcPts val="1553"/>
                </a:lnSpc>
                <a:spcBef>
                  <a:spcPct val="0"/>
                </a:spcBef>
              </a:pPr>
              <a:r>
                <a:rPr lang="en-US" sz="1400" spc="11" dirty="0">
                  <a:solidFill>
                    <a:schemeClr val="bg1"/>
                  </a:solidFill>
                  <a:latin typeface="Open Sauce Italics"/>
                </a:rPr>
                <a:t>See textbook for steps to create this.</a:t>
              </a:r>
            </a:p>
          </p:txBody>
        </p:sp>
      </p:grpSp>
      <p:pic>
        <p:nvPicPr>
          <p:cNvPr id="6" name="Picture 5" descr="A screenshot of a graph&#10;&#10;Description automatically generated">
            <a:extLst>
              <a:ext uri="{FF2B5EF4-FFF2-40B4-BE49-F238E27FC236}">
                <a16:creationId xmlns:a16="http://schemas.microsoft.com/office/drawing/2014/main" id="{6E791752-77AB-0234-D32A-AEBBE2EE112E}"/>
              </a:ext>
            </a:extLst>
          </p:cNvPr>
          <p:cNvPicPr>
            <a:picLocks noChangeAspect="1"/>
          </p:cNvPicPr>
          <p:nvPr/>
        </p:nvPicPr>
        <p:blipFill>
          <a:blip r:embed="rId9"/>
          <a:stretch>
            <a:fillRect/>
          </a:stretch>
        </p:blipFill>
        <p:spPr>
          <a:xfrm>
            <a:off x="201985" y="4585179"/>
            <a:ext cx="6569371" cy="3725259"/>
          </a:xfrm>
          <a:prstGeom prst="rect">
            <a:avLst/>
          </a:prstGeom>
          <a:ln>
            <a:solidFill>
              <a:schemeClr val="accent1"/>
            </a:solidFill>
          </a:ln>
        </p:spPr>
      </p:pic>
      <p:pic>
        <p:nvPicPr>
          <p:cNvPr id="12" name="Picture 11">
            <a:extLst>
              <a:ext uri="{FF2B5EF4-FFF2-40B4-BE49-F238E27FC236}">
                <a16:creationId xmlns:a16="http://schemas.microsoft.com/office/drawing/2014/main" id="{BB4562CC-5812-37DC-6270-BBEE01CDD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4957032"/>
            <a:ext cx="311150" cy="311150"/>
          </a:xfrm>
          <a:prstGeom prst="rect">
            <a:avLst/>
          </a:prstGeom>
        </p:spPr>
      </p:pic>
      <p:pic>
        <p:nvPicPr>
          <p:cNvPr id="14" name="Picture 13">
            <a:extLst>
              <a:ext uri="{FF2B5EF4-FFF2-40B4-BE49-F238E27FC236}">
                <a16:creationId xmlns:a16="http://schemas.microsoft.com/office/drawing/2014/main" id="{8BF14564-F036-F28E-A3FC-C95CCE64A5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2350" y="6365293"/>
            <a:ext cx="310515" cy="310515"/>
          </a:xfrm>
          <a:prstGeom prst="rect">
            <a:avLst/>
          </a:prstGeom>
        </p:spPr>
      </p:pic>
      <p:pic>
        <p:nvPicPr>
          <p:cNvPr id="16" name="Picture 15">
            <a:extLst>
              <a:ext uri="{FF2B5EF4-FFF2-40B4-BE49-F238E27FC236}">
                <a16:creationId xmlns:a16="http://schemas.microsoft.com/office/drawing/2014/main" id="{EB145DBE-D28F-75D6-B67D-5A2D6532A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5233410"/>
            <a:ext cx="331470" cy="331470"/>
          </a:xfrm>
          <a:prstGeom prst="rect">
            <a:avLst/>
          </a:prstGeom>
        </p:spPr>
      </p:pic>
      <p:pic>
        <p:nvPicPr>
          <p:cNvPr id="21" name="Picture 20">
            <a:extLst>
              <a:ext uri="{FF2B5EF4-FFF2-40B4-BE49-F238E27FC236}">
                <a16:creationId xmlns:a16="http://schemas.microsoft.com/office/drawing/2014/main" id="{937A46B5-1070-9966-671A-2BF2B394E4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122" y="7883346"/>
            <a:ext cx="298450" cy="298450"/>
          </a:xfrm>
          <a:prstGeom prst="rect">
            <a:avLst/>
          </a:prstGeom>
        </p:spPr>
      </p:pic>
      <p:sp>
        <p:nvSpPr>
          <p:cNvPr id="25" name="TextBox 10">
            <a:extLst>
              <a:ext uri="{FF2B5EF4-FFF2-40B4-BE49-F238E27FC236}">
                <a16:creationId xmlns:a16="http://schemas.microsoft.com/office/drawing/2014/main" id="{7DF4F48D-843D-C2C7-07D7-2835F0B6E405}"/>
              </a:ext>
            </a:extLst>
          </p:cNvPr>
          <p:cNvSpPr txBox="1"/>
          <p:nvPr/>
        </p:nvSpPr>
        <p:spPr>
          <a:xfrm>
            <a:off x="217840" y="2124365"/>
            <a:ext cx="1328032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3. XCaliber Report Page #2</a:t>
            </a:r>
          </a:p>
        </p:txBody>
      </p:sp>
    </p:spTree>
    <p:extLst>
      <p:ext uri="{BB962C8B-B14F-4D97-AF65-F5344CB8AC3E}">
        <p14:creationId xmlns:p14="http://schemas.microsoft.com/office/powerpoint/2010/main" val="3800426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25827-FF31-5394-1359-2C1C60BBB2E7}"/>
            </a:ext>
          </a:extLst>
        </p:cNvPr>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749E49BA-F360-738E-9813-1AFEB8E75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21" y="4549992"/>
            <a:ext cx="7018758" cy="3887937"/>
          </a:xfrm>
          <a:prstGeom prst="rect">
            <a:avLst/>
          </a:prstGeom>
          <a:ln>
            <a:solidFill>
              <a:schemeClr val="accent1"/>
            </a:solidFill>
          </a:ln>
        </p:spPr>
      </p:pic>
      <p:grpSp>
        <p:nvGrpSpPr>
          <p:cNvPr id="3" name="Group 3">
            <a:extLst>
              <a:ext uri="{FF2B5EF4-FFF2-40B4-BE49-F238E27FC236}">
                <a16:creationId xmlns:a16="http://schemas.microsoft.com/office/drawing/2014/main" id="{9EBA7B0E-C482-2626-0317-22C89C2C29C0}"/>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1258F46B-18F4-84DB-51D8-9F9A3F76A513}"/>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83F90239-42AE-D317-9326-A2CC130FD753}"/>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16F9E695-6FBF-538D-C8D2-FD90C1E855A4}"/>
              </a:ext>
            </a:extLst>
          </p:cNvPr>
          <p:cNvGrpSpPr/>
          <p:nvPr/>
        </p:nvGrpSpPr>
        <p:grpSpPr>
          <a:xfrm>
            <a:off x="217840" y="3732202"/>
            <a:ext cx="7553988" cy="613181"/>
            <a:chOff x="0" y="-47625"/>
            <a:chExt cx="1368974" cy="215328"/>
          </a:xfrm>
        </p:grpSpPr>
        <p:sp>
          <p:nvSpPr>
            <p:cNvPr id="8" name="Freeform 8">
              <a:extLst>
                <a:ext uri="{FF2B5EF4-FFF2-40B4-BE49-F238E27FC236}">
                  <a16:creationId xmlns:a16="http://schemas.microsoft.com/office/drawing/2014/main" id="{6E4A5D48-DBD2-6D82-68F4-DEBE8288CDE2}"/>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26150AA6-4C87-8E09-1008-10D45E1F46D9}"/>
                </a:ext>
              </a:extLst>
            </p:cNvPr>
            <p:cNvSpPr txBox="1"/>
            <p:nvPr/>
          </p:nvSpPr>
          <p:spPr>
            <a:xfrm>
              <a:off x="0" y="-47625"/>
              <a:ext cx="1368974"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Page #3 Revenue Trends in Power BI Desktop</a:t>
              </a:r>
            </a:p>
          </p:txBody>
        </p:sp>
      </p:grpSp>
      <p:grpSp>
        <p:nvGrpSpPr>
          <p:cNvPr id="22" name="Group 22">
            <a:extLst>
              <a:ext uri="{FF2B5EF4-FFF2-40B4-BE49-F238E27FC236}">
                <a16:creationId xmlns:a16="http://schemas.microsoft.com/office/drawing/2014/main" id="{BF32C269-7525-1CA6-33B6-4D0D8C765596}"/>
              </a:ext>
            </a:extLst>
          </p:cNvPr>
          <p:cNvGrpSpPr/>
          <p:nvPr/>
        </p:nvGrpSpPr>
        <p:grpSpPr>
          <a:xfrm>
            <a:off x="7796062" y="3684777"/>
            <a:ext cx="5419887" cy="625719"/>
            <a:chOff x="0" y="-52028"/>
            <a:chExt cx="1178269" cy="219731"/>
          </a:xfrm>
        </p:grpSpPr>
        <p:sp>
          <p:nvSpPr>
            <p:cNvPr id="23" name="Freeform 23">
              <a:extLst>
                <a:ext uri="{FF2B5EF4-FFF2-40B4-BE49-F238E27FC236}">
                  <a16:creationId xmlns:a16="http://schemas.microsoft.com/office/drawing/2014/main" id="{4A48BE1A-E13D-FD95-D9B2-DFBAF56B282E}"/>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7A3CF232-EC40-DCA1-3079-C0822CA263CA}"/>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What’s in Page 3</a:t>
              </a:r>
            </a:p>
          </p:txBody>
        </p:sp>
      </p:grpSp>
      <p:sp>
        <p:nvSpPr>
          <p:cNvPr id="28" name="Freeform 28">
            <a:extLst>
              <a:ext uri="{FF2B5EF4-FFF2-40B4-BE49-F238E27FC236}">
                <a16:creationId xmlns:a16="http://schemas.microsoft.com/office/drawing/2014/main" id="{35D06902-D359-F4E0-F36D-E8D35A7310D6}"/>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90B65357-9772-902A-5557-12CFD628F232}"/>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3" name="Rectangle 2">
            <a:extLst>
              <a:ext uri="{FF2B5EF4-FFF2-40B4-BE49-F238E27FC236}">
                <a16:creationId xmlns:a16="http://schemas.microsoft.com/office/drawing/2014/main" id="{A21C4FD3-65C8-2297-5382-4B5486B74528}"/>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0DB69CB0-1331-F60E-28CC-73EE65F64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562" y="4549993"/>
            <a:ext cx="311150" cy="311150"/>
          </a:xfrm>
          <a:prstGeom prst="rect">
            <a:avLst/>
          </a:prstGeom>
        </p:spPr>
      </p:pic>
      <p:sp>
        <p:nvSpPr>
          <p:cNvPr id="17" name="TextBox 16">
            <a:extLst>
              <a:ext uri="{FF2B5EF4-FFF2-40B4-BE49-F238E27FC236}">
                <a16:creationId xmlns:a16="http://schemas.microsoft.com/office/drawing/2014/main" id="{E6222FAE-E1DE-AC29-AED3-527BC61E19A6}"/>
              </a:ext>
            </a:extLst>
          </p:cNvPr>
          <p:cNvSpPr txBox="1"/>
          <p:nvPr/>
        </p:nvSpPr>
        <p:spPr>
          <a:xfrm>
            <a:off x="8324712" y="4457700"/>
            <a:ext cx="5068559" cy="4462760"/>
          </a:xfrm>
          <a:prstGeom prst="rect">
            <a:avLst/>
          </a:prstGeom>
          <a:noFill/>
        </p:spPr>
        <p:txBody>
          <a:bodyPr wrap="square" rtlCol="0">
            <a:spAutoFit/>
          </a:bodyPr>
          <a:lstStyle/>
          <a:p>
            <a:r>
              <a:rPr lang="en-US" sz="2400" dirty="0"/>
              <a:t>Navigation</a:t>
            </a:r>
          </a:p>
          <a:p>
            <a:endParaRPr lang="en-US" sz="2400" dirty="0"/>
          </a:p>
          <a:p>
            <a:r>
              <a:rPr lang="en-US" sz="2400" dirty="0"/>
              <a:t>Revenue by Month</a:t>
            </a:r>
          </a:p>
          <a:p>
            <a:endParaRPr lang="en-US" sz="2400" dirty="0"/>
          </a:p>
          <a:p>
            <a:r>
              <a:rPr lang="en-US" sz="2400" dirty="0"/>
              <a:t>Customer Slicer</a:t>
            </a:r>
          </a:p>
          <a:p>
            <a:endParaRPr lang="en-US" sz="2400" dirty="0"/>
          </a:p>
          <a:p>
            <a:r>
              <a:rPr lang="en-US" sz="2400" dirty="0"/>
              <a:t>Revenue by Product Name</a:t>
            </a:r>
          </a:p>
          <a:p>
            <a:endParaRPr lang="en-US" sz="2400" dirty="0"/>
          </a:p>
          <a:p>
            <a:r>
              <a:rPr lang="en-US" sz="2400" dirty="0"/>
              <a:t>Map showing revenue by state</a:t>
            </a:r>
          </a:p>
          <a:p>
            <a:endParaRPr lang="en-US" sz="2400" dirty="0"/>
          </a:p>
          <a:p>
            <a:endParaRPr lang="en-US" sz="2400" dirty="0"/>
          </a:p>
          <a:p>
            <a:endParaRPr lang="en-US" sz="2000" dirty="0"/>
          </a:p>
        </p:txBody>
      </p:sp>
      <p:pic>
        <p:nvPicPr>
          <p:cNvPr id="18" name="Picture 17">
            <a:extLst>
              <a:ext uri="{FF2B5EF4-FFF2-40B4-BE49-F238E27FC236}">
                <a16:creationId xmlns:a16="http://schemas.microsoft.com/office/drawing/2014/main" id="{1CAC4ED9-4710-AE22-246C-3C59F92715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106" y="5270600"/>
            <a:ext cx="310515" cy="310515"/>
          </a:xfrm>
          <a:prstGeom prst="rect">
            <a:avLst/>
          </a:prstGeom>
        </p:spPr>
      </p:pic>
      <p:pic>
        <p:nvPicPr>
          <p:cNvPr id="30" name="Picture 29">
            <a:extLst>
              <a:ext uri="{FF2B5EF4-FFF2-40B4-BE49-F238E27FC236}">
                <a16:creationId xmlns:a16="http://schemas.microsoft.com/office/drawing/2014/main" id="{D981C4CE-6023-A399-8019-E9305988D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1163" y="6033823"/>
            <a:ext cx="331470" cy="331470"/>
          </a:xfrm>
          <a:prstGeom prst="rect">
            <a:avLst/>
          </a:prstGeom>
        </p:spPr>
      </p:pic>
      <p:pic>
        <p:nvPicPr>
          <p:cNvPr id="31" name="Picture 30">
            <a:extLst>
              <a:ext uri="{FF2B5EF4-FFF2-40B4-BE49-F238E27FC236}">
                <a16:creationId xmlns:a16="http://schemas.microsoft.com/office/drawing/2014/main" id="{4F712D0C-67C2-826D-A731-1CBC68AB04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8984" y="6784540"/>
            <a:ext cx="298450" cy="298450"/>
          </a:xfrm>
          <a:prstGeom prst="rect">
            <a:avLst/>
          </a:prstGeom>
        </p:spPr>
      </p:pic>
      <p:grpSp>
        <p:nvGrpSpPr>
          <p:cNvPr id="33" name="Group 11">
            <a:extLst>
              <a:ext uri="{FF2B5EF4-FFF2-40B4-BE49-F238E27FC236}">
                <a16:creationId xmlns:a16="http://schemas.microsoft.com/office/drawing/2014/main" id="{7525FDE0-622E-87E3-5412-0E01115D0F21}"/>
              </a:ext>
            </a:extLst>
          </p:cNvPr>
          <p:cNvGrpSpPr/>
          <p:nvPr/>
        </p:nvGrpSpPr>
        <p:grpSpPr>
          <a:xfrm>
            <a:off x="304800" y="9055372"/>
            <a:ext cx="6442321" cy="940167"/>
            <a:chOff x="0" y="-19050"/>
            <a:chExt cx="1349383" cy="472965"/>
          </a:xfrm>
        </p:grpSpPr>
        <p:sp>
          <p:nvSpPr>
            <p:cNvPr id="34" name="Freeform 12">
              <a:extLst>
                <a:ext uri="{FF2B5EF4-FFF2-40B4-BE49-F238E27FC236}">
                  <a16:creationId xmlns:a16="http://schemas.microsoft.com/office/drawing/2014/main" id="{9F4839B2-F1EF-5AF1-8C49-24F5F4212115}"/>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35" name="TextBox 13">
              <a:extLst>
                <a:ext uri="{FF2B5EF4-FFF2-40B4-BE49-F238E27FC236}">
                  <a16:creationId xmlns:a16="http://schemas.microsoft.com/office/drawing/2014/main" id="{299A0C52-E6BC-6899-E7DD-DD5E95176F64}"/>
                </a:ext>
              </a:extLst>
            </p:cNvPr>
            <p:cNvSpPr txBox="1"/>
            <p:nvPr/>
          </p:nvSpPr>
          <p:spPr>
            <a:xfrm>
              <a:off x="11628" y="-19050"/>
              <a:ext cx="1334511" cy="472965"/>
            </a:xfrm>
            <a:prstGeom prst="rect">
              <a:avLst/>
            </a:prstGeom>
          </p:spPr>
          <p:txBody>
            <a:bodyPr lIns="85725" tIns="85725" rIns="85725" bIns="85725" rtlCol="0" anchor="ctr"/>
            <a:lstStyle/>
            <a:p>
              <a:pPr algn="ctr">
                <a:lnSpc>
                  <a:spcPts val="1553"/>
                </a:lnSpc>
                <a:spcBef>
                  <a:spcPct val="0"/>
                </a:spcBef>
              </a:pPr>
              <a:r>
                <a:rPr lang="en-US" sz="1400" spc="11" dirty="0">
                  <a:solidFill>
                    <a:schemeClr val="bg1"/>
                  </a:solidFill>
                  <a:latin typeface="Open Sauce Italics"/>
                </a:rPr>
                <a:t>See textbook for steps to create this.</a:t>
              </a:r>
            </a:p>
          </p:txBody>
        </p:sp>
      </p:grpSp>
      <p:pic>
        <p:nvPicPr>
          <p:cNvPr id="12" name="Picture 11">
            <a:extLst>
              <a:ext uri="{FF2B5EF4-FFF2-40B4-BE49-F238E27FC236}">
                <a16:creationId xmlns:a16="http://schemas.microsoft.com/office/drawing/2014/main" id="{20D60363-01C9-DDC4-EB92-84ADCC6C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4957032"/>
            <a:ext cx="311150" cy="311150"/>
          </a:xfrm>
          <a:prstGeom prst="rect">
            <a:avLst/>
          </a:prstGeom>
        </p:spPr>
      </p:pic>
      <p:pic>
        <p:nvPicPr>
          <p:cNvPr id="14" name="Picture 13">
            <a:extLst>
              <a:ext uri="{FF2B5EF4-FFF2-40B4-BE49-F238E27FC236}">
                <a16:creationId xmlns:a16="http://schemas.microsoft.com/office/drawing/2014/main" id="{3F9FE7A0-8D04-CED1-E49F-30971DADD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5339" y="4781921"/>
            <a:ext cx="310515" cy="310515"/>
          </a:xfrm>
          <a:prstGeom prst="rect">
            <a:avLst/>
          </a:prstGeom>
        </p:spPr>
      </p:pic>
      <p:pic>
        <p:nvPicPr>
          <p:cNvPr id="16" name="Picture 15">
            <a:extLst>
              <a:ext uri="{FF2B5EF4-FFF2-40B4-BE49-F238E27FC236}">
                <a16:creationId xmlns:a16="http://schemas.microsoft.com/office/drawing/2014/main" id="{E54A005C-BC15-E4E6-A4DD-C3D5D9D06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995" y="5702353"/>
            <a:ext cx="331470" cy="331470"/>
          </a:xfrm>
          <a:prstGeom prst="rect">
            <a:avLst/>
          </a:prstGeom>
        </p:spPr>
      </p:pic>
      <p:pic>
        <p:nvPicPr>
          <p:cNvPr id="21" name="Picture 20">
            <a:extLst>
              <a:ext uri="{FF2B5EF4-FFF2-40B4-BE49-F238E27FC236}">
                <a16:creationId xmlns:a16="http://schemas.microsoft.com/office/drawing/2014/main" id="{FFA7A0BB-17F0-7460-7350-137A805D3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122" y="7883346"/>
            <a:ext cx="298450" cy="298450"/>
          </a:xfrm>
          <a:prstGeom prst="rect">
            <a:avLst/>
          </a:prstGeom>
        </p:spPr>
      </p:pic>
      <p:sp>
        <p:nvSpPr>
          <p:cNvPr id="25" name="TextBox 10">
            <a:extLst>
              <a:ext uri="{FF2B5EF4-FFF2-40B4-BE49-F238E27FC236}">
                <a16:creationId xmlns:a16="http://schemas.microsoft.com/office/drawing/2014/main" id="{C5CFFBDB-B090-212C-ED6D-0FF34A7A2496}"/>
              </a:ext>
            </a:extLst>
          </p:cNvPr>
          <p:cNvSpPr txBox="1"/>
          <p:nvPr/>
        </p:nvSpPr>
        <p:spPr>
          <a:xfrm>
            <a:off x="217840" y="2124365"/>
            <a:ext cx="1328032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3. XCaliber Report Page #3</a:t>
            </a:r>
          </a:p>
        </p:txBody>
      </p:sp>
      <p:pic>
        <p:nvPicPr>
          <p:cNvPr id="10" name="Picture 9">
            <a:extLst>
              <a:ext uri="{FF2B5EF4-FFF2-40B4-BE49-F238E27FC236}">
                <a16:creationId xmlns:a16="http://schemas.microsoft.com/office/drawing/2014/main" id="{7B97735F-9474-F55C-C6BC-D32BE74B0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3402" y="7449828"/>
            <a:ext cx="331470" cy="331470"/>
          </a:xfrm>
          <a:prstGeom prst="rect">
            <a:avLst/>
          </a:prstGeom>
        </p:spPr>
      </p:pic>
    </p:spTree>
    <p:extLst>
      <p:ext uri="{BB962C8B-B14F-4D97-AF65-F5344CB8AC3E}">
        <p14:creationId xmlns:p14="http://schemas.microsoft.com/office/powerpoint/2010/main" val="337460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131D-E9F9-B7B1-9C7B-96938C4D9A6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21438DE-4D62-163B-2DD3-DCD725ED823F}"/>
              </a:ext>
            </a:extLst>
          </p:cNvPr>
          <p:cNvPicPr>
            <a:picLocks noChangeAspect="1"/>
          </p:cNvPicPr>
          <p:nvPr/>
        </p:nvPicPr>
        <p:blipFill>
          <a:blip r:embed="rId3"/>
          <a:stretch>
            <a:fillRect/>
          </a:stretch>
        </p:blipFill>
        <p:spPr>
          <a:xfrm>
            <a:off x="304798" y="4457699"/>
            <a:ext cx="7315201" cy="3869979"/>
          </a:xfrm>
          <a:prstGeom prst="rect">
            <a:avLst/>
          </a:prstGeom>
        </p:spPr>
      </p:pic>
      <p:grpSp>
        <p:nvGrpSpPr>
          <p:cNvPr id="3" name="Group 3">
            <a:extLst>
              <a:ext uri="{FF2B5EF4-FFF2-40B4-BE49-F238E27FC236}">
                <a16:creationId xmlns:a16="http://schemas.microsoft.com/office/drawing/2014/main" id="{F4B2C291-12BB-8ADB-C22B-B5351F04DA56}"/>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E2F0FA76-92D5-CAD7-780F-2B5DA470E544}"/>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B36126A0-7A2E-B298-E5DD-D8D626B9BDDD}"/>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DCFDA597-3371-BBFA-05CC-D76AA0C2930C}"/>
              </a:ext>
            </a:extLst>
          </p:cNvPr>
          <p:cNvGrpSpPr/>
          <p:nvPr/>
        </p:nvGrpSpPr>
        <p:grpSpPr>
          <a:xfrm>
            <a:off x="217840" y="3732202"/>
            <a:ext cx="8316560" cy="613181"/>
            <a:chOff x="0" y="-47625"/>
            <a:chExt cx="1368974" cy="215328"/>
          </a:xfrm>
        </p:grpSpPr>
        <p:sp>
          <p:nvSpPr>
            <p:cNvPr id="8" name="Freeform 8">
              <a:extLst>
                <a:ext uri="{FF2B5EF4-FFF2-40B4-BE49-F238E27FC236}">
                  <a16:creationId xmlns:a16="http://schemas.microsoft.com/office/drawing/2014/main" id="{FA842274-016D-3A30-8612-57522421220B}"/>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647606BA-9BD7-0122-02B7-C8DF68569147}"/>
                </a:ext>
              </a:extLst>
            </p:cNvPr>
            <p:cNvSpPr txBox="1"/>
            <p:nvPr/>
          </p:nvSpPr>
          <p:spPr>
            <a:xfrm>
              <a:off x="0" y="-47625"/>
              <a:ext cx="1368974"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Page #4 Decomp Tree in Power BI Desktop</a:t>
              </a:r>
            </a:p>
          </p:txBody>
        </p:sp>
      </p:grpSp>
      <p:grpSp>
        <p:nvGrpSpPr>
          <p:cNvPr id="22" name="Group 22">
            <a:extLst>
              <a:ext uri="{FF2B5EF4-FFF2-40B4-BE49-F238E27FC236}">
                <a16:creationId xmlns:a16="http://schemas.microsoft.com/office/drawing/2014/main" id="{2EB311B7-734F-98E1-4A44-A0801DEAA211}"/>
              </a:ext>
            </a:extLst>
          </p:cNvPr>
          <p:cNvGrpSpPr/>
          <p:nvPr/>
        </p:nvGrpSpPr>
        <p:grpSpPr>
          <a:xfrm>
            <a:off x="7796062" y="3684777"/>
            <a:ext cx="5419887" cy="625719"/>
            <a:chOff x="0" y="-52028"/>
            <a:chExt cx="1178269" cy="219731"/>
          </a:xfrm>
        </p:grpSpPr>
        <p:sp>
          <p:nvSpPr>
            <p:cNvPr id="23" name="Freeform 23">
              <a:extLst>
                <a:ext uri="{FF2B5EF4-FFF2-40B4-BE49-F238E27FC236}">
                  <a16:creationId xmlns:a16="http://schemas.microsoft.com/office/drawing/2014/main" id="{8AEC7F1A-2DE4-65F5-72E5-A60075A87157}"/>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408E11FB-E7E8-6588-89AE-6AD90C90B87E}"/>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What’s in Page 4</a:t>
              </a:r>
            </a:p>
          </p:txBody>
        </p:sp>
      </p:grpSp>
      <p:sp>
        <p:nvSpPr>
          <p:cNvPr id="28" name="Freeform 28">
            <a:extLst>
              <a:ext uri="{FF2B5EF4-FFF2-40B4-BE49-F238E27FC236}">
                <a16:creationId xmlns:a16="http://schemas.microsoft.com/office/drawing/2014/main" id="{693746E4-3488-0827-D70A-B8FC592F089A}"/>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DD3E71B1-D8A6-E4E2-2F93-EAA6DF7D8496}"/>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3" name="Rectangle 2">
            <a:extLst>
              <a:ext uri="{FF2B5EF4-FFF2-40B4-BE49-F238E27FC236}">
                <a16:creationId xmlns:a16="http://schemas.microsoft.com/office/drawing/2014/main" id="{385B0C32-163E-9B0D-438F-5EED3A59438D}"/>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3D09E9ED-33B5-5F67-2F89-0CFB51A4F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562" y="4549993"/>
            <a:ext cx="311150" cy="311150"/>
          </a:xfrm>
          <a:prstGeom prst="rect">
            <a:avLst/>
          </a:prstGeom>
        </p:spPr>
      </p:pic>
      <p:sp>
        <p:nvSpPr>
          <p:cNvPr id="17" name="TextBox 16">
            <a:extLst>
              <a:ext uri="{FF2B5EF4-FFF2-40B4-BE49-F238E27FC236}">
                <a16:creationId xmlns:a16="http://schemas.microsoft.com/office/drawing/2014/main" id="{A7EDAF46-7041-24BE-20BE-BE5F94886527}"/>
              </a:ext>
            </a:extLst>
          </p:cNvPr>
          <p:cNvSpPr txBox="1"/>
          <p:nvPr/>
        </p:nvSpPr>
        <p:spPr>
          <a:xfrm>
            <a:off x="8324712" y="4457700"/>
            <a:ext cx="5068559" cy="4462760"/>
          </a:xfrm>
          <a:prstGeom prst="rect">
            <a:avLst/>
          </a:prstGeom>
          <a:noFill/>
        </p:spPr>
        <p:txBody>
          <a:bodyPr wrap="square" rtlCol="0">
            <a:spAutoFit/>
          </a:bodyPr>
          <a:lstStyle/>
          <a:p>
            <a:r>
              <a:rPr lang="en-US" sz="2400" dirty="0"/>
              <a:t>Navigation</a:t>
            </a:r>
          </a:p>
          <a:p>
            <a:endParaRPr lang="en-US" sz="2400" dirty="0"/>
          </a:p>
          <a:p>
            <a:r>
              <a:rPr lang="en-US" sz="2400" dirty="0"/>
              <a:t>Sum of Revenue</a:t>
            </a:r>
          </a:p>
          <a:p>
            <a:endParaRPr lang="en-US" sz="2400" dirty="0"/>
          </a:p>
          <a:p>
            <a:r>
              <a:rPr lang="en-US" sz="2400" dirty="0"/>
              <a:t>Region</a:t>
            </a:r>
          </a:p>
          <a:p>
            <a:endParaRPr lang="en-US" sz="2400" dirty="0"/>
          </a:p>
          <a:p>
            <a:r>
              <a:rPr lang="en-US" sz="2400" dirty="0"/>
              <a:t>Category</a:t>
            </a:r>
          </a:p>
          <a:p>
            <a:endParaRPr lang="en-US" sz="2400" dirty="0"/>
          </a:p>
          <a:p>
            <a:r>
              <a:rPr lang="en-US" sz="2400" dirty="0"/>
              <a:t>Product Name</a:t>
            </a:r>
          </a:p>
          <a:p>
            <a:endParaRPr lang="en-US" sz="2400" dirty="0"/>
          </a:p>
          <a:p>
            <a:endParaRPr lang="en-US" sz="2400" dirty="0"/>
          </a:p>
          <a:p>
            <a:endParaRPr lang="en-US" sz="2000" dirty="0"/>
          </a:p>
        </p:txBody>
      </p:sp>
      <p:pic>
        <p:nvPicPr>
          <p:cNvPr id="18" name="Picture 17">
            <a:extLst>
              <a:ext uri="{FF2B5EF4-FFF2-40B4-BE49-F238E27FC236}">
                <a16:creationId xmlns:a16="http://schemas.microsoft.com/office/drawing/2014/main" id="{A3199B05-8A5C-CCCA-6AFC-671A8D7444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106" y="5270600"/>
            <a:ext cx="310515" cy="310515"/>
          </a:xfrm>
          <a:prstGeom prst="rect">
            <a:avLst/>
          </a:prstGeom>
        </p:spPr>
      </p:pic>
      <p:pic>
        <p:nvPicPr>
          <p:cNvPr id="30" name="Picture 29">
            <a:extLst>
              <a:ext uri="{FF2B5EF4-FFF2-40B4-BE49-F238E27FC236}">
                <a16:creationId xmlns:a16="http://schemas.microsoft.com/office/drawing/2014/main" id="{2F61F085-C930-CC86-01D6-5F9D09F87D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1163" y="6033823"/>
            <a:ext cx="331470" cy="331470"/>
          </a:xfrm>
          <a:prstGeom prst="rect">
            <a:avLst/>
          </a:prstGeom>
        </p:spPr>
      </p:pic>
      <p:pic>
        <p:nvPicPr>
          <p:cNvPr id="31" name="Picture 30">
            <a:extLst>
              <a:ext uri="{FF2B5EF4-FFF2-40B4-BE49-F238E27FC236}">
                <a16:creationId xmlns:a16="http://schemas.microsoft.com/office/drawing/2014/main" id="{B39E4433-6542-C7DC-64D8-B353BD0555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8984" y="6784540"/>
            <a:ext cx="298450" cy="298450"/>
          </a:xfrm>
          <a:prstGeom prst="rect">
            <a:avLst/>
          </a:prstGeom>
        </p:spPr>
      </p:pic>
      <p:grpSp>
        <p:nvGrpSpPr>
          <p:cNvPr id="33" name="Group 11">
            <a:extLst>
              <a:ext uri="{FF2B5EF4-FFF2-40B4-BE49-F238E27FC236}">
                <a16:creationId xmlns:a16="http://schemas.microsoft.com/office/drawing/2014/main" id="{56AC79A0-BC06-1F36-0E1A-B86C5787E326}"/>
              </a:ext>
            </a:extLst>
          </p:cNvPr>
          <p:cNvGrpSpPr/>
          <p:nvPr/>
        </p:nvGrpSpPr>
        <p:grpSpPr>
          <a:xfrm>
            <a:off x="304799" y="8804450"/>
            <a:ext cx="13088471" cy="1191089"/>
            <a:chOff x="0" y="-19050"/>
            <a:chExt cx="1349383" cy="472965"/>
          </a:xfrm>
        </p:grpSpPr>
        <p:sp>
          <p:nvSpPr>
            <p:cNvPr id="34" name="Freeform 12">
              <a:extLst>
                <a:ext uri="{FF2B5EF4-FFF2-40B4-BE49-F238E27FC236}">
                  <a16:creationId xmlns:a16="http://schemas.microsoft.com/office/drawing/2014/main" id="{B0BA52C0-7BE2-2135-14CC-4A5C115E0F49}"/>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35" name="TextBox 13">
              <a:extLst>
                <a:ext uri="{FF2B5EF4-FFF2-40B4-BE49-F238E27FC236}">
                  <a16:creationId xmlns:a16="http://schemas.microsoft.com/office/drawing/2014/main" id="{C7F57723-B0CF-E958-882E-9DF86B0B0D2C}"/>
                </a:ext>
              </a:extLst>
            </p:cNvPr>
            <p:cNvSpPr txBox="1"/>
            <p:nvPr/>
          </p:nvSpPr>
          <p:spPr>
            <a:xfrm>
              <a:off x="11628" y="-19050"/>
              <a:ext cx="1334511" cy="472965"/>
            </a:xfrm>
            <a:prstGeom prst="rect">
              <a:avLst/>
            </a:prstGeom>
          </p:spPr>
          <p:txBody>
            <a:bodyPr lIns="85725" tIns="85725" rIns="85725" bIns="85725" rtlCol="0" anchor="ctr"/>
            <a:lstStyle/>
            <a:p>
              <a:pPr>
                <a:lnSpc>
                  <a:spcPts val="1553"/>
                </a:lnSpc>
                <a:spcBef>
                  <a:spcPct val="0"/>
                </a:spcBef>
              </a:pPr>
              <a:r>
                <a:rPr lang="en-US" sz="2000" dirty="0">
                  <a:solidFill>
                    <a:schemeClr val="bg1"/>
                  </a:solidFill>
                </a:rPr>
                <a:t>The presenter can use the decomposition tree to break this into metrics.  When the presenter is demonstrating the key metrics of sales, they can show dimensions through the region, product categories, product name, and even add salespeople to the mix.  If the presenter wants to demonstrate supply chain data, the dimensions could be shippers, shipping methods, and delivery time (the time from order to shipped). </a:t>
              </a:r>
            </a:p>
            <a:p>
              <a:pPr algn="ctr">
                <a:lnSpc>
                  <a:spcPts val="1553"/>
                </a:lnSpc>
                <a:spcBef>
                  <a:spcPct val="0"/>
                </a:spcBef>
              </a:pPr>
              <a:r>
                <a:rPr lang="en-US" sz="1400" spc="11" dirty="0">
                  <a:solidFill>
                    <a:schemeClr val="bg1"/>
                  </a:solidFill>
                  <a:latin typeface="Open Sauce Italics"/>
                </a:rPr>
                <a:t>.</a:t>
              </a:r>
            </a:p>
          </p:txBody>
        </p:sp>
      </p:grpSp>
      <p:pic>
        <p:nvPicPr>
          <p:cNvPr id="12" name="Picture 11">
            <a:extLst>
              <a:ext uri="{FF2B5EF4-FFF2-40B4-BE49-F238E27FC236}">
                <a16:creationId xmlns:a16="http://schemas.microsoft.com/office/drawing/2014/main" id="{B3A24F0B-3210-C2B6-41DA-81442B9EE4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702" y="5005492"/>
            <a:ext cx="311150" cy="311150"/>
          </a:xfrm>
          <a:prstGeom prst="rect">
            <a:avLst/>
          </a:prstGeom>
        </p:spPr>
      </p:pic>
      <p:pic>
        <p:nvPicPr>
          <p:cNvPr id="14" name="Picture 13">
            <a:extLst>
              <a:ext uri="{FF2B5EF4-FFF2-40B4-BE49-F238E27FC236}">
                <a16:creationId xmlns:a16="http://schemas.microsoft.com/office/drawing/2014/main" id="{26A22A12-F934-F758-6A35-C085FD0B51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400" y="6619748"/>
            <a:ext cx="310515" cy="310515"/>
          </a:xfrm>
          <a:prstGeom prst="rect">
            <a:avLst/>
          </a:prstGeom>
        </p:spPr>
      </p:pic>
      <p:pic>
        <p:nvPicPr>
          <p:cNvPr id="16" name="Picture 15">
            <a:extLst>
              <a:ext uri="{FF2B5EF4-FFF2-40B4-BE49-F238E27FC236}">
                <a16:creationId xmlns:a16="http://schemas.microsoft.com/office/drawing/2014/main" id="{74BA3F0D-8115-CA71-8C21-4BAA34FCF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6260" y="5052928"/>
            <a:ext cx="331470" cy="331470"/>
          </a:xfrm>
          <a:prstGeom prst="rect">
            <a:avLst/>
          </a:prstGeom>
        </p:spPr>
      </p:pic>
      <p:pic>
        <p:nvPicPr>
          <p:cNvPr id="21" name="Picture 20">
            <a:extLst>
              <a:ext uri="{FF2B5EF4-FFF2-40B4-BE49-F238E27FC236}">
                <a16:creationId xmlns:a16="http://schemas.microsoft.com/office/drawing/2014/main" id="{279B3599-B7FC-BE52-F96F-52C4FE7C5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550" y="5069438"/>
            <a:ext cx="298450" cy="298450"/>
          </a:xfrm>
          <a:prstGeom prst="rect">
            <a:avLst/>
          </a:prstGeom>
        </p:spPr>
      </p:pic>
      <p:sp>
        <p:nvSpPr>
          <p:cNvPr id="25" name="TextBox 10">
            <a:extLst>
              <a:ext uri="{FF2B5EF4-FFF2-40B4-BE49-F238E27FC236}">
                <a16:creationId xmlns:a16="http://schemas.microsoft.com/office/drawing/2014/main" id="{A0F2CE62-A6A6-1476-B1B3-8A0C1B6555BE}"/>
              </a:ext>
            </a:extLst>
          </p:cNvPr>
          <p:cNvSpPr txBox="1"/>
          <p:nvPr/>
        </p:nvSpPr>
        <p:spPr>
          <a:xfrm>
            <a:off x="217840" y="2124365"/>
            <a:ext cx="1328032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3. XCaliber Report Page #4</a:t>
            </a:r>
          </a:p>
        </p:txBody>
      </p:sp>
      <p:pic>
        <p:nvPicPr>
          <p:cNvPr id="10" name="Picture 9">
            <a:extLst>
              <a:ext uri="{FF2B5EF4-FFF2-40B4-BE49-F238E27FC236}">
                <a16:creationId xmlns:a16="http://schemas.microsoft.com/office/drawing/2014/main" id="{BE5E18C2-1A4E-8AE1-232B-8F2133FDD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3402" y="7449828"/>
            <a:ext cx="331470" cy="331470"/>
          </a:xfrm>
          <a:prstGeom prst="rect">
            <a:avLst/>
          </a:prstGeom>
        </p:spPr>
      </p:pic>
      <p:pic>
        <p:nvPicPr>
          <p:cNvPr id="15" name="Picture 14">
            <a:extLst>
              <a:ext uri="{FF2B5EF4-FFF2-40B4-BE49-F238E27FC236}">
                <a16:creationId xmlns:a16="http://schemas.microsoft.com/office/drawing/2014/main" id="{2676484C-1E7A-C0CF-21F2-F92ECB433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1820" y="5052928"/>
            <a:ext cx="331470" cy="331470"/>
          </a:xfrm>
          <a:prstGeom prst="rect">
            <a:avLst/>
          </a:prstGeom>
        </p:spPr>
      </p:pic>
    </p:spTree>
    <p:extLst>
      <p:ext uri="{BB962C8B-B14F-4D97-AF65-F5344CB8AC3E}">
        <p14:creationId xmlns:p14="http://schemas.microsoft.com/office/powerpoint/2010/main" val="1369664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9230-8B75-4C13-8052-BBD31C3756B3}"/>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131D3E3-3805-E091-630D-9370E0D73E33}"/>
              </a:ext>
            </a:extLst>
          </p:cNvPr>
          <p:cNvPicPr>
            <a:picLocks noChangeAspect="1"/>
          </p:cNvPicPr>
          <p:nvPr/>
        </p:nvPicPr>
        <p:blipFill>
          <a:blip r:embed="rId3"/>
          <a:stretch>
            <a:fillRect/>
          </a:stretch>
        </p:blipFill>
        <p:spPr>
          <a:xfrm>
            <a:off x="229723" y="4381500"/>
            <a:ext cx="7428305" cy="4114800"/>
          </a:xfrm>
          <a:prstGeom prst="rect">
            <a:avLst/>
          </a:prstGeom>
          <a:ln>
            <a:solidFill>
              <a:schemeClr val="accent1"/>
            </a:solidFill>
          </a:ln>
        </p:spPr>
      </p:pic>
      <p:grpSp>
        <p:nvGrpSpPr>
          <p:cNvPr id="3" name="Group 3">
            <a:extLst>
              <a:ext uri="{FF2B5EF4-FFF2-40B4-BE49-F238E27FC236}">
                <a16:creationId xmlns:a16="http://schemas.microsoft.com/office/drawing/2014/main" id="{6938DC0F-7854-C07D-6BD8-F0B07C6945CD}"/>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3C215D83-1ABC-FA63-FBFB-901FCC38F455}"/>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4D43F6F3-6548-6692-2AA1-EDAA666C30EB}"/>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31239C92-14ED-DB8E-2309-27553769B16B}"/>
              </a:ext>
            </a:extLst>
          </p:cNvPr>
          <p:cNvGrpSpPr/>
          <p:nvPr/>
        </p:nvGrpSpPr>
        <p:grpSpPr>
          <a:xfrm>
            <a:off x="217840" y="3732202"/>
            <a:ext cx="8316560" cy="613181"/>
            <a:chOff x="0" y="-47625"/>
            <a:chExt cx="1368974" cy="215328"/>
          </a:xfrm>
        </p:grpSpPr>
        <p:sp>
          <p:nvSpPr>
            <p:cNvPr id="8" name="Freeform 8">
              <a:extLst>
                <a:ext uri="{FF2B5EF4-FFF2-40B4-BE49-F238E27FC236}">
                  <a16:creationId xmlns:a16="http://schemas.microsoft.com/office/drawing/2014/main" id="{15200D0E-EA39-3D0C-50B8-23A7CA427D94}"/>
                </a:ext>
              </a:extLst>
            </p:cNvPr>
            <p:cNvSpPr/>
            <p:nvPr/>
          </p:nvSpPr>
          <p:spPr>
            <a:xfrm>
              <a:off x="0" y="0"/>
              <a:ext cx="1224716"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98292026-A8EA-B248-C511-E826F9F7C5F2}"/>
                </a:ext>
              </a:extLst>
            </p:cNvPr>
            <p:cNvSpPr txBox="1"/>
            <p:nvPr/>
          </p:nvSpPr>
          <p:spPr>
            <a:xfrm>
              <a:off x="0" y="-47625"/>
              <a:ext cx="1368974" cy="215328"/>
            </a:xfrm>
            <a:prstGeom prst="rect">
              <a:avLst/>
            </a:prstGeom>
          </p:spPr>
          <p:txBody>
            <a:bodyPr lIns="38100" tIns="38100" rIns="38100" bIns="38100" rtlCol="0" anchor="ctr"/>
            <a:lstStyle/>
            <a:p>
              <a:pPr>
                <a:lnSpc>
                  <a:spcPts val="2568"/>
                </a:lnSpc>
                <a:spcBef>
                  <a:spcPct val="0"/>
                </a:spcBef>
              </a:pPr>
              <a:r>
                <a:rPr lang="en-US" sz="1861" spc="18" dirty="0">
                  <a:solidFill>
                    <a:srgbClr val="FFFFFF"/>
                  </a:solidFill>
                  <a:latin typeface="Open Sauce Italics"/>
                </a:rPr>
                <a:t>Page #5 KPI and Goals in Power BI Desktop</a:t>
              </a:r>
            </a:p>
          </p:txBody>
        </p:sp>
      </p:grpSp>
      <p:grpSp>
        <p:nvGrpSpPr>
          <p:cNvPr id="22" name="Group 22">
            <a:extLst>
              <a:ext uri="{FF2B5EF4-FFF2-40B4-BE49-F238E27FC236}">
                <a16:creationId xmlns:a16="http://schemas.microsoft.com/office/drawing/2014/main" id="{C057C7E0-9AC0-4993-38DD-704A041D0220}"/>
              </a:ext>
            </a:extLst>
          </p:cNvPr>
          <p:cNvGrpSpPr/>
          <p:nvPr/>
        </p:nvGrpSpPr>
        <p:grpSpPr>
          <a:xfrm>
            <a:off x="8287434" y="3684777"/>
            <a:ext cx="4928515" cy="625719"/>
            <a:chOff x="0" y="-52028"/>
            <a:chExt cx="1178269" cy="219731"/>
          </a:xfrm>
        </p:grpSpPr>
        <p:sp>
          <p:nvSpPr>
            <p:cNvPr id="23" name="Freeform 23">
              <a:extLst>
                <a:ext uri="{FF2B5EF4-FFF2-40B4-BE49-F238E27FC236}">
                  <a16:creationId xmlns:a16="http://schemas.microsoft.com/office/drawing/2014/main" id="{CC43786B-A93B-83B8-976E-0FEF5C03984C}"/>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D1F859CE-CFA7-1E5A-E6C5-5292FF8EBD29}"/>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What’s in Page 5</a:t>
              </a:r>
            </a:p>
          </p:txBody>
        </p:sp>
      </p:grpSp>
      <p:sp>
        <p:nvSpPr>
          <p:cNvPr id="28" name="Freeform 28">
            <a:extLst>
              <a:ext uri="{FF2B5EF4-FFF2-40B4-BE49-F238E27FC236}">
                <a16:creationId xmlns:a16="http://schemas.microsoft.com/office/drawing/2014/main" id="{927957DE-2E52-6A90-7ADE-5D9531002251}"/>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D193C1BF-0565-0371-A042-FD9FD768CD0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3" name="Rectangle 2">
            <a:extLst>
              <a:ext uri="{FF2B5EF4-FFF2-40B4-BE49-F238E27FC236}">
                <a16:creationId xmlns:a16="http://schemas.microsoft.com/office/drawing/2014/main" id="{38C151A2-F04F-6220-0C57-1C4FBDF1D91D}"/>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4E696097-9FF8-66C6-FD17-1481AFE92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1850" y="4577521"/>
            <a:ext cx="311150" cy="311150"/>
          </a:xfrm>
          <a:prstGeom prst="rect">
            <a:avLst/>
          </a:prstGeom>
        </p:spPr>
      </p:pic>
      <p:sp>
        <p:nvSpPr>
          <p:cNvPr id="17" name="TextBox 16">
            <a:extLst>
              <a:ext uri="{FF2B5EF4-FFF2-40B4-BE49-F238E27FC236}">
                <a16:creationId xmlns:a16="http://schemas.microsoft.com/office/drawing/2014/main" id="{128171C7-5DF3-DF8B-055C-9BEDB8AA5556}"/>
              </a:ext>
            </a:extLst>
          </p:cNvPr>
          <p:cNvSpPr txBox="1"/>
          <p:nvPr/>
        </p:nvSpPr>
        <p:spPr>
          <a:xfrm>
            <a:off x="8768156" y="4457700"/>
            <a:ext cx="4625115" cy="6678751"/>
          </a:xfrm>
          <a:prstGeom prst="rect">
            <a:avLst/>
          </a:prstGeom>
          <a:noFill/>
        </p:spPr>
        <p:txBody>
          <a:bodyPr wrap="square" rtlCol="0">
            <a:spAutoFit/>
          </a:bodyPr>
          <a:lstStyle/>
          <a:p>
            <a:r>
              <a:rPr lang="en-US" sz="2400" dirty="0"/>
              <a:t>Navigation</a:t>
            </a:r>
          </a:p>
          <a:p>
            <a:endParaRPr lang="en-US" sz="2400" dirty="0"/>
          </a:p>
          <a:p>
            <a:r>
              <a:rPr lang="en-US" sz="2400" dirty="0"/>
              <a:t>Sales by Month trend line with average</a:t>
            </a:r>
          </a:p>
          <a:p>
            <a:br>
              <a:rPr lang="en-US" sz="2400" dirty="0"/>
            </a:br>
            <a:r>
              <a:rPr lang="en-US" sz="2400" dirty="0"/>
              <a:t>Sales Goal per Customer - KPI</a:t>
            </a:r>
          </a:p>
          <a:p>
            <a:endParaRPr lang="en-US" sz="2400" dirty="0"/>
          </a:p>
          <a:p>
            <a:r>
              <a:rPr lang="en-US" sz="2400" dirty="0"/>
              <a:t>Target 2024 Revenue</a:t>
            </a:r>
          </a:p>
          <a:p>
            <a:endParaRPr lang="en-US" sz="2400" dirty="0"/>
          </a:p>
          <a:p>
            <a:r>
              <a:rPr lang="en-US" sz="2400" dirty="0"/>
              <a:t>Revenue by Customer</a:t>
            </a:r>
          </a:p>
          <a:p>
            <a:endParaRPr lang="en-US" sz="2400" dirty="0"/>
          </a:p>
          <a:p>
            <a:r>
              <a:rPr lang="en-US" sz="2400" dirty="0"/>
              <a:t>Payment Type</a:t>
            </a:r>
          </a:p>
          <a:p>
            <a:endParaRPr lang="en-US" sz="2400" dirty="0"/>
          </a:p>
          <a:p>
            <a:r>
              <a:rPr lang="en-US" sz="2400" dirty="0"/>
              <a:t>2024 Actual Revenue Compared to Target</a:t>
            </a:r>
          </a:p>
          <a:p>
            <a:endParaRPr lang="en-US" sz="2400" dirty="0"/>
          </a:p>
          <a:p>
            <a:endParaRPr lang="en-US" sz="2400" dirty="0"/>
          </a:p>
          <a:p>
            <a:endParaRPr lang="en-US" sz="2000" dirty="0"/>
          </a:p>
        </p:txBody>
      </p:sp>
      <p:pic>
        <p:nvPicPr>
          <p:cNvPr id="18" name="Picture 17">
            <a:extLst>
              <a:ext uri="{FF2B5EF4-FFF2-40B4-BE49-F238E27FC236}">
                <a16:creationId xmlns:a16="http://schemas.microsoft.com/office/drawing/2014/main" id="{DE50171B-27E1-D1F1-10FA-0061935512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485" y="5304968"/>
            <a:ext cx="310515" cy="310515"/>
          </a:xfrm>
          <a:prstGeom prst="rect">
            <a:avLst/>
          </a:prstGeom>
        </p:spPr>
      </p:pic>
      <p:pic>
        <p:nvPicPr>
          <p:cNvPr id="30" name="Picture 29">
            <a:extLst>
              <a:ext uri="{FF2B5EF4-FFF2-40B4-BE49-F238E27FC236}">
                <a16:creationId xmlns:a16="http://schemas.microsoft.com/office/drawing/2014/main" id="{866E1702-D501-7C9F-F110-894F68411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1530" y="6317419"/>
            <a:ext cx="331470" cy="331470"/>
          </a:xfrm>
          <a:prstGeom prst="rect">
            <a:avLst/>
          </a:prstGeom>
        </p:spPr>
      </p:pic>
      <p:pic>
        <p:nvPicPr>
          <p:cNvPr id="31" name="Picture 30">
            <a:extLst>
              <a:ext uri="{FF2B5EF4-FFF2-40B4-BE49-F238E27FC236}">
                <a16:creationId xmlns:a16="http://schemas.microsoft.com/office/drawing/2014/main" id="{837E638D-F95B-2FFD-B921-71ECCB34CD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4550" y="7060741"/>
            <a:ext cx="298450" cy="298450"/>
          </a:xfrm>
          <a:prstGeom prst="rect">
            <a:avLst/>
          </a:prstGeom>
        </p:spPr>
      </p:pic>
      <p:grpSp>
        <p:nvGrpSpPr>
          <p:cNvPr id="33" name="Group 11">
            <a:extLst>
              <a:ext uri="{FF2B5EF4-FFF2-40B4-BE49-F238E27FC236}">
                <a16:creationId xmlns:a16="http://schemas.microsoft.com/office/drawing/2014/main" id="{0BA25D91-6840-294F-AB84-B2FF7DC4B73F}"/>
              </a:ext>
            </a:extLst>
          </p:cNvPr>
          <p:cNvGrpSpPr/>
          <p:nvPr/>
        </p:nvGrpSpPr>
        <p:grpSpPr>
          <a:xfrm>
            <a:off x="304799" y="8804450"/>
            <a:ext cx="7543801" cy="1191089"/>
            <a:chOff x="0" y="-19050"/>
            <a:chExt cx="1349383" cy="472965"/>
          </a:xfrm>
        </p:grpSpPr>
        <p:sp>
          <p:nvSpPr>
            <p:cNvPr id="34" name="Freeform 12">
              <a:extLst>
                <a:ext uri="{FF2B5EF4-FFF2-40B4-BE49-F238E27FC236}">
                  <a16:creationId xmlns:a16="http://schemas.microsoft.com/office/drawing/2014/main" id="{D6AD3AEE-3A66-64F7-C7CA-803EBB606C90}"/>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r>
                <a:rPr lang="en-US" sz="1350" dirty="0"/>
                <a:t>T</a:t>
              </a:r>
            </a:p>
          </p:txBody>
        </p:sp>
        <p:sp>
          <p:nvSpPr>
            <p:cNvPr id="35" name="TextBox 13">
              <a:extLst>
                <a:ext uri="{FF2B5EF4-FFF2-40B4-BE49-F238E27FC236}">
                  <a16:creationId xmlns:a16="http://schemas.microsoft.com/office/drawing/2014/main" id="{F7A16295-4795-85C2-32B2-CB9EC351EF17}"/>
                </a:ext>
              </a:extLst>
            </p:cNvPr>
            <p:cNvSpPr txBox="1"/>
            <p:nvPr/>
          </p:nvSpPr>
          <p:spPr>
            <a:xfrm>
              <a:off x="11628" y="-19050"/>
              <a:ext cx="1334511" cy="472965"/>
            </a:xfrm>
            <a:prstGeom prst="rect">
              <a:avLst/>
            </a:prstGeom>
          </p:spPr>
          <p:txBody>
            <a:bodyPr lIns="85725" tIns="85725" rIns="85725" bIns="85725" rtlCol="0" anchor="ctr"/>
            <a:lstStyle/>
            <a:p>
              <a:pPr>
                <a:lnSpc>
                  <a:spcPts val="1553"/>
                </a:lnSpc>
                <a:spcBef>
                  <a:spcPct val="0"/>
                </a:spcBef>
              </a:pPr>
              <a:r>
                <a:rPr lang="en-US" sz="1400" spc="11" dirty="0">
                  <a:solidFill>
                    <a:schemeClr val="bg1"/>
                  </a:solidFill>
                  <a:latin typeface="Open Sauce Italics"/>
                </a:rPr>
                <a:t>Review these pages to the CASS template for XCaliber. The step-by-step directions are in the textbook.  Once the report is built in Power BI Desktop, it can be published to Power BI Services (Online).  See directions for Mac Users.</a:t>
              </a:r>
            </a:p>
          </p:txBody>
        </p:sp>
      </p:grpSp>
      <p:pic>
        <p:nvPicPr>
          <p:cNvPr id="12" name="Picture 11">
            <a:extLst>
              <a:ext uri="{FF2B5EF4-FFF2-40B4-BE49-F238E27FC236}">
                <a16:creationId xmlns:a16="http://schemas.microsoft.com/office/drawing/2014/main" id="{3492ACD3-C1F4-122B-B7CF-87C07180E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4733096"/>
            <a:ext cx="311150" cy="311150"/>
          </a:xfrm>
          <a:prstGeom prst="rect">
            <a:avLst/>
          </a:prstGeom>
        </p:spPr>
      </p:pic>
      <p:pic>
        <p:nvPicPr>
          <p:cNvPr id="14" name="Picture 13">
            <a:extLst>
              <a:ext uri="{FF2B5EF4-FFF2-40B4-BE49-F238E27FC236}">
                <a16:creationId xmlns:a16="http://schemas.microsoft.com/office/drawing/2014/main" id="{7D3B6D04-E250-6C51-59B6-524397120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6264" y="5127740"/>
            <a:ext cx="310515" cy="310515"/>
          </a:xfrm>
          <a:prstGeom prst="rect">
            <a:avLst/>
          </a:prstGeom>
        </p:spPr>
      </p:pic>
      <p:pic>
        <p:nvPicPr>
          <p:cNvPr id="16" name="Picture 15">
            <a:extLst>
              <a:ext uri="{FF2B5EF4-FFF2-40B4-BE49-F238E27FC236}">
                <a16:creationId xmlns:a16="http://schemas.microsoft.com/office/drawing/2014/main" id="{D492C1AE-5883-768B-F450-1763840C6A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281" y="6233789"/>
            <a:ext cx="331470" cy="331470"/>
          </a:xfrm>
          <a:prstGeom prst="rect">
            <a:avLst/>
          </a:prstGeom>
        </p:spPr>
      </p:pic>
      <p:pic>
        <p:nvPicPr>
          <p:cNvPr id="21" name="Picture 20">
            <a:extLst>
              <a:ext uri="{FF2B5EF4-FFF2-40B4-BE49-F238E27FC236}">
                <a16:creationId xmlns:a16="http://schemas.microsoft.com/office/drawing/2014/main" id="{0EE02F72-C0CD-50B0-A564-EDCD202699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01" y="7388381"/>
            <a:ext cx="298450" cy="298450"/>
          </a:xfrm>
          <a:prstGeom prst="rect">
            <a:avLst/>
          </a:prstGeom>
        </p:spPr>
      </p:pic>
      <p:sp>
        <p:nvSpPr>
          <p:cNvPr id="25" name="TextBox 10">
            <a:extLst>
              <a:ext uri="{FF2B5EF4-FFF2-40B4-BE49-F238E27FC236}">
                <a16:creationId xmlns:a16="http://schemas.microsoft.com/office/drawing/2014/main" id="{1D63F2B3-687F-8E48-BC89-81ABE2E8B2A3}"/>
              </a:ext>
            </a:extLst>
          </p:cNvPr>
          <p:cNvSpPr txBox="1"/>
          <p:nvPr/>
        </p:nvSpPr>
        <p:spPr>
          <a:xfrm>
            <a:off x="217840" y="2124365"/>
            <a:ext cx="1328032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3. XCaliber Report Page #5</a:t>
            </a:r>
          </a:p>
        </p:txBody>
      </p:sp>
      <p:pic>
        <p:nvPicPr>
          <p:cNvPr id="10" name="Picture 9">
            <a:extLst>
              <a:ext uri="{FF2B5EF4-FFF2-40B4-BE49-F238E27FC236}">
                <a16:creationId xmlns:a16="http://schemas.microsoft.com/office/drawing/2014/main" id="{028C743A-A06E-1D3A-00DE-BB915524B9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8404" y="7847431"/>
            <a:ext cx="331470" cy="331470"/>
          </a:xfrm>
          <a:prstGeom prst="rect">
            <a:avLst/>
          </a:prstGeom>
        </p:spPr>
      </p:pic>
      <p:pic>
        <p:nvPicPr>
          <p:cNvPr id="15" name="Picture 14">
            <a:extLst>
              <a:ext uri="{FF2B5EF4-FFF2-40B4-BE49-F238E27FC236}">
                <a16:creationId xmlns:a16="http://schemas.microsoft.com/office/drawing/2014/main" id="{51C6612E-E24F-E260-7526-175B7D1D2B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2098" y="6102908"/>
            <a:ext cx="331470" cy="331470"/>
          </a:xfrm>
          <a:prstGeom prst="rect">
            <a:avLst/>
          </a:prstGeom>
        </p:spPr>
      </p:pic>
      <p:pic>
        <p:nvPicPr>
          <p:cNvPr id="6" name="Picture 5">
            <a:extLst>
              <a:ext uri="{FF2B5EF4-FFF2-40B4-BE49-F238E27FC236}">
                <a16:creationId xmlns:a16="http://schemas.microsoft.com/office/drawing/2014/main" id="{3451FC2F-041A-3FF7-DB21-A78B15D2F6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40749">
            <a:off x="8473041" y="8540354"/>
            <a:ext cx="315595" cy="315595"/>
          </a:xfrm>
          <a:prstGeom prst="rect">
            <a:avLst/>
          </a:prstGeom>
        </p:spPr>
      </p:pic>
      <p:pic>
        <p:nvPicPr>
          <p:cNvPr id="19" name="Picture 18">
            <a:extLst>
              <a:ext uri="{FF2B5EF4-FFF2-40B4-BE49-F238E27FC236}">
                <a16:creationId xmlns:a16="http://schemas.microsoft.com/office/drawing/2014/main" id="{0AD7A898-D677-34A9-1853-2ADC76533C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8200" y="9247051"/>
            <a:ext cx="304165" cy="304165"/>
          </a:xfrm>
          <a:prstGeom prst="rect">
            <a:avLst/>
          </a:prstGeom>
        </p:spPr>
      </p:pic>
      <p:pic>
        <p:nvPicPr>
          <p:cNvPr id="26" name="Picture 25">
            <a:extLst>
              <a:ext uri="{FF2B5EF4-FFF2-40B4-BE49-F238E27FC236}">
                <a16:creationId xmlns:a16="http://schemas.microsoft.com/office/drawing/2014/main" id="{FE7F1690-095D-264A-9306-892ABDFBB2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40749">
            <a:off x="4350862" y="7213500"/>
            <a:ext cx="315595" cy="315595"/>
          </a:xfrm>
          <a:prstGeom prst="rect">
            <a:avLst/>
          </a:prstGeom>
        </p:spPr>
      </p:pic>
      <p:pic>
        <p:nvPicPr>
          <p:cNvPr id="27" name="Picture 26">
            <a:extLst>
              <a:ext uri="{FF2B5EF4-FFF2-40B4-BE49-F238E27FC236}">
                <a16:creationId xmlns:a16="http://schemas.microsoft.com/office/drawing/2014/main" id="{180FFA73-EBBF-2EEE-EAA9-59B20AF0C0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0400" y="8187392"/>
            <a:ext cx="304165" cy="304165"/>
          </a:xfrm>
          <a:prstGeom prst="rect">
            <a:avLst/>
          </a:prstGeom>
        </p:spPr>
      </p:pic>
    </p:spTree>
    <p:extLst>
      <p:ext uri="{BB962C8B-B14F-4D97-AF65-F5344CB8AC3E}">
        <p14:creationId xmlns:p14="http://schemas.microsoft.com/office/powerpoint/2010/main" val="300844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E24C-87AA-2659-F04C-CCA44FFA988E}"/>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0430D799-E444-E31F-83D4-0A86F4DD8E3B}"/>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E73AA465-9FEE-0BAA-D738-9271F3164BED}"/>
              </a:ext>
            </a:extLst>
          </p:cNvPr>
          <p:cNvSpPr/>
          <p:nvPr/>
        </p:nvSpPr>
        <p:spPr>
          <a:xfrm rot="-10800000">
            <a:off x="-5908" y="1382880"/>
            <a:ext cx="6558048" cy="2126879"/>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96BAB3A0-829F-2A28-7216-B6AB97A5338B}"/>
              </a:ext>
            </a:extLst>
          </p:cNvPr>
          <p:cNvSpPr txBox="1"/>
          <p:nvPr/>
        </p:nvSpPr>
        <p:spPr>
          <a:xfrm>
            <a:off x="263216" y="1337218"/>
            <a:ext cx="6019800" cy="1077218"/>
          </a:xfrm>
          <a:prstGeom prst="rect">
            <a:avLst/>
          </a:prstGeom>
          <a:noFill/>
        </p:spPr>
        <p:txBody>
          <a:bodyPr wrap="square" rtlCol="0">
            <a:spAutoFit/>
          </a:bodyPr>
          <a:lstStyle/>
          <a:p>
            <a:r>
              <a:rPr lang="en-US" sz="3200" dirty="0">
                <a:solidFill>
                  <a:schemeClr val="bg1"/>
                </a:solidFill>
              </a:rPr>
              <a:t>4. Publish your Desktop to Power BI Services (online)</a:t>
            </a:r>
          </a:p>
        </p:txBody>
      </p:sp>
      <p:grpSp>
        <p:nvGrpSpPr>
          <p:cNvPr id="13" name="Group 13">
            <a:extLst>
              <a:ext uri="{FF2B5EF4-FFF2-40B4-BE49-F238E27FC236}">
                <a16:creationId xmlns:a16="http://schemas.microsoft.com/office/drawing/2014/main" id="{F72E4D38-2760-F9D0-C456-1D29180AE038}"/>
              </a:ext>
            </a:extLst>
          </p:cNvPr>
          <p:cNvGrpSpPr/>
          <p:nvPr/>
        </p:nvGrpSpPr>
        <p:grpSpPr>
          <a:xfrm>
            <a:off x="8608087" y="4071049"/>
            <a:ext cx="285223" cy="272075"/>
            <a:chOff x="0" y="0"/>
            <a:chExt cx="587326" cy="560252"/>
          </a:xfrm>
          <a:solidFill>
            <a:schemeClr val="bg1"/>
          </a:solidFill>
        </p:grpSpPr>
        <p:sp>
          <p:nvSpPr>
            <p:cNvPr id="14" name="Freeform 14">
              <a:extLst>
                <a:ext uri="{FF2B5EF4-FFF2-40B4-BE49-F238E27FC236}">
                  <a16:creationId xmlns:a16="http://schemas.microsoft.com/office/drawing/2014/main" id="{758FBD70-458B-B96F-D1D7-9F97D037C975}"/>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17" name="Group 17">
            <a:extLst>
              <a:ext uri="{FF2B5EF4-FFF2-40B4-BE49-F238E27FC236}">
                <a16:creationId xmlns:a16="http://schemas.microsoft.com/office/drawing/2014/main" id="{8BE6405D-4886-AE4B-CD47-976DA1839F1D}"/>
              </a:ext>
            </a:extLst>
          </p:cNvPr>
          <p:cNvGrpSpPr/>
          <p:nvPr/>
        </p:nvGrpSpPr>
        <p:grpSpPr>
          <a:xfrm>
            <a:off x="9974320" y="4053521"/>
            <a:ext cx="285223" cy="272075"/>
            <a:chOff x="0" y="0"/>
            <a:chExt cx="587326" cy="560252"/>
          </a:xfrm>
          <a:solidFill>
            <a:schemeClr val="bg1"/>
          </a:solidFill>
        </p:grpSpPr>
        <p:sp>
          <p:nvSpPr>
            <p:cNvPr id="18" name="Freeform 18">
              <a:extLst>
                <a:ext uri="{FF2B5EF4-FFF2-40B4-BE49-F238E27FC236}">
                  <a16:creationId xmlns:a16="http://schemas.microsoft.com/office/drawing/2014/main" id="{55CFF1D8-DC78-BD8C-3643-22E4AA4ABBD5}"/>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7" name="Group 17">
            <a:extLst>
              <a:ext uri="{FF2B5EF4-FFF2-40B4-BE49-F238E27FC236}">
                <a16:creationId xmlns:a16="http://schemas.microsoft.com/office/drawing/2014/main" id="{CA36263B-F7DF-992E-6CA4-96AD18C5E54B}"/>
              </a:ext>
            </a:extLst>
          </p:cNvPr>
          <p:cNvGrpSpPr/>
          <p:nvPr/>
        </p:nvGrpSpPr>
        <p:grpSpPr>
          <a:xfrm>
            <a:off x="11333421" y="4019406"/>
            <a:ext cx="285223" cy="272075"/>
            <a:chOff x="0" y="0"/>
            <a:chExt cx="587326" cy="560252"/>
          </a:xfrm>
          <a:solidFill>
            <a:schemeClr val="bg1"/>
          </a:solidFill>
        </p:grpSpPr>
        <p:sp>
          <p:nvSpPr>
            <p:cNvPr id="48" name="Freeform 18">
              <a:extLst>
                <a:ext uri="{FF2B5EF4-FFF2-40B4-BE49-F238E27FC236}">
                  <a16:creationId xmlns:a16="http://schemas.microsoft.com/office/drawing/2014/main" id="{6C5416BD-CE92-F3DB-5AAA-B6D2B917CE9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9" name="Group 9">
            <a:extLst>
              <a:ext uri="{FF2B5EF4-FFF2-40B4-BE49-F238E27FC236}">
                <a16:creationId xmlns:a16="http://schemas.microsoft.com/office/drawing/2014/main" id="{B8ED20EB-22FD-73F1-F6C5-04F43E4DF66D}"/>
              </a:ext>
            </a:extLst>
          </p:cNvPr>
          <p:cNvGrpSpPr/>
          <p:nvPr/>
        </p:nvGrpSpPr>
        <p:grpSpPr>
          <a:xfrm>
            <a:off x="7233484" y="4080134"/>
            <a:ext cx="285223" cy="272075"/>
            <a:chOff x="0" y="0"/>
            <a:chExt cx="587326" cy="560252"/>
          </a:xfrm>
          <a:solidFill>
            <a:schemeClr val="bg1"/>
          </a:solidFill>
        </p:grpSpPr>
        <p:sp>
          <p:nvSpPr>
            <p:cNvPr id="10" name="Freeform 10">
              <a:extLst>
                <a:ext uri="{FF2B5EF4-FFF2-40B4-BE49-F238E27FC236}">
                  <a16:creationId xmlns:a16="http://schemas.microsoft.com/office/drawing/2014/main" id="{B9C2B3B3-A06F-F749-529F-58221275BB25}"/>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 name="Group 4">
            <a:extLst>
              <a:ext uri="{FF2B5EF4-FFF2-40B4-BE49-F238E27FC236}">
                <a16:creationId xmlns:a16="http://schemas.microsoft.com/office/drawing/2014/main" id="{01613E21-5EA7-E8A6-AC71-F6025C80E671}"/>
              </a:ext>
            </a:extLst>
          </p:cNvPr>
          <p:cNvGrpSpPr/>
          <p:nvPr/>
        </p:nvGrpSpPr>
        <p:grpSpPr>
          <a:xfrm>
            <a:off x="5817762" y="4130671"/>
            <a:ext cx="285223" cy="272075"/>
            <a:chOff x="0" y="0"/>
            <a:chExt cx="587326" cy="560252"/>
          </a:xfrm>
          <a:solidFill>
            <a:schemeClr val="bg1"/>
          </a:solidFill>
        </p:grpSpPr>
        <p:sp>
          <p:nvSpPr>
            <p:cNvPr id="5" name="Freeform 5">
              <a:extLst>
                <a:ext uri="{FF2B5EF4-FFF2-40B4-BE49-F238E27FC236}">
                  <a16:creationId xmlns:a16="http://schemas.microsoft.com/office/drawing/2014/main" id="{04E9B944-0EE8-D2C1-4EC1-305741594E0A}"/>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sp>
        <p:nvSpPr>
          <p:cNvPr id="21" name="Rectangle 2">
            <a:extLst>
              <a:ext uri="{FF2B5EF4-FFF2-40B4-BE49-F238E27FC236}">
                <a16:creationId xmlns:a16="http://schemas.microsoft.com/office/drawing/2014/main" id="{554ACD65-CF5A-F20A-2E64-EF23535E2E2B}"/>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descr="A screenshot of a computer&#10;&#10;Description automatically generated">
            <a:extLst>
              <a:ext uri="{FF2B5EF4-FFF2-40B4-BE49-F238E27FC236}">
                <a16:creationId xmlns:a16="http://schemas.microsoft.com/office/drawing/2014/main" id="{6943C73D-0E80-491C-82CB-DC5E43675CEF}"/>
              </a:ext>
            </a:extLst>
          </p:cNvPr>
          <p:cNvPicPr>
            <a:picLocks noChangeAspect="1"/>
          </p:cNvPicPr>
          <p:nvPr/>
        </p:nvPicPr>
        <p:blipFill>
          <a:blip r:embed="rId5"/>
          <a:stretch>
            <a:fillRect/>
          </a:stretch>
        </p:blipFill>
        <p:spPr>
          <a:xfrm>
            <a:off x="1181846" y="2645017"/>
            <a:ext cx="11086354" cy="7466608"/>
          </a:xfrm>
          <a:prstGeom prst="rect">
            <a:avLst/>
          </a:prstGeom>
          <a:ln>
            <a:solidFill>
              <a:schemeClr val="accent1"/>
            </a:solidFill>
          </a:ln>
        </p:spPr>
      </p:pic>
    </p:spTree>
    <p:extLst>
      <p:ext uri="{BB962C8B-B14F-4D97-AF65-F5344CB8AC3E}">
        <p14:creationId xmlns:p14="http://schemas.microsoft.com/office/powerpoint/2010/main" val="13862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D213-F547-2237-DA28-A27CE476112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A8361F-4AA1-7A05-D4A8-BEDD357E536D}"/>
              </a:ext>
            </a:extLst>
          </p:cNvPr>
          <p:cNvGrpSpPr/>
          <p:nvPr/>
        </p:nvGrpSpPr>
        <p:grpSpPr>
          <a:xfrm>
            <a:off x="-396000" y="699217"/>
            <a:ext cx="14286242" cy="2314575"/>
            <a:chOff x="0" y="0"/>
            <a:chExt cx="5016842" cy="812800"/>
          </a:xfrm>
        </p:grpSpPr>
        <p:sp>
          <p:nvSpPr>
            <p:cNvPr id="4" name="Freeform 4">
              <a:extLst>
                <a:ext uri="{FF2B5EF4-FFF2-40B4-BE49-F238E27FC236}">
                  <a16:creationId xmlns:a16="http://schemas.microsoft.com/office/drawing/2014/main" id="{DAEBC6FA-91A9-2F2D-E898-53945CF1D8B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11ABC093-85CE-62FA-6221-AE0AF77A329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0D5F9747-6204-D17E-83B8-D82B3092A9E3}"/>
              </a:ext>
            </a:extLst>
          </p:cNvPr>
          <p:cNvGrpSpPr/>
          <p:nvPr/>
        </p:nvGrpSpPr>
        <p:grpSpPr>
          <a:xfrm>
            <a:off x="76200" y="3162300"/>
            <a:ext cx="7553988" cy="613181"/>
            <a:chOff x="0" y="-47625"/>
            <a:chExt cx="1368974" cy="215328"/>
          </a:xfrm>
        </p:grpSpPr>
        <p:sp>
          <p:nvSpPr>
            <p:cNvPr id="8" name="Freeform 8">
              <a:extLst>
                <a:ext uri="{FF2B5EF4-FFF2-40B4-BE49-F238E27FC236}">
                  <a16:creationId xmlns:a16="http://schemas.microsoft.com/office/drawing/2014/main" id="{45B637D1-9CB2-C77F-68E7-21AFAF117DF2}"/>
                </a:ext>
              </a:extLst>
            </p:cNvPr>
            <p:cNvSpPr/>
            <p:nvPr/>
          </p:nvSpPr>
          <p:spPr>
            <a:xfrm>
              <a:off x="14008" y="-32467"/>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194F7BB-ED52-6A09-4E34-FE44075970C7}"/>
                </a:ext>
              </a:extLst>
            </p:cNvPr>
            <p:cNvSpPr txBox="1"/>
            <p:nvPr/>
          </p:nvSpPr>
          <p:spPr>
            <a:xfrm>
              <a:off x="0" y="-47625"/>
              <a:ext cx="1368974"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In Power BI Services (online)</a:t>
              </a:r>
            </a:p>
          </p:txBody>
        </p:sp>
      </p:grpSp>
      <p:sp>
        <p:nvSpPr>
          <p:cNvPr id="10" name="TextBox 10">
            <a:extLst>
              <a:ext uri="{FF2B5EF4-FFF2-40B4-BE49-F238E27FC236}">
                <a16:creationId xmlns:a16="http://schemas.microsoft.com/office/drawing/2014/main" id="{DAC4FD65-7C2C-3788-3F3A-0B83C315FC2E}"/>
              </a:ext>
            </a:extLst>
          </p:cNvPr>
          <p:cNvSpPr txBox="1"/>
          <p:nvPr/>
        </p:nvSpPr>
        <p:spPr>
          <a:xfrm>
            <a:off x="1029867" y="1385137"/>
            <a:ext cx="12293894"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Get Quick Insights</a:t>
            </a:r>
          </a:p>
        </p:txBody>
      </p:sp>
      <p:grpSp>
        <p:nvGrpSpPr>
          <p:cNvPr id="22" name="Group 22">
            <a:extLst>
              <a:ext uri="{FF2B5EF4-FFF2-40B4-BE49-F238E27FC236}">
                <a16:creationId xmlns:a16="http://schemas.microsoft.com/office/drawing/2014/main" id="{B12CE84B-1085-2E28-E27E-2CC3055D08B1}"/>
              </a:ext>
            </a:extLst>
          </p:cNvPr>
          <p:cNvGrpSpPr/>
          <p:nvPr/>
        </p:nvGrpSpPr>
        <p:grpSpPr>
          <a:xfrm>
            <a:off x="7176814" y="3107873"/>
            <a:ext cx="6050356" cy="625719"/>
            <a:chOff x="0" y="-52028"/>
            <a:chExt cx="1178269" cy="219731"/>
          </a:xfrm>
        </p:grpSpPr>
        <p:sp>
          <p:nvSpPr>
            <p:cNvPr id="23" name="Freeform 23">
              <a:extLst>
                <a:ext uri="{FF2B5EF4-FFF2-40B4-BE49-F238E27FC236}">
                  <a16:creationId xmlns:a16="http://schemas.microsoft.com/office/drawing/2014/main" id="{49293312-945A-C9EE-BC2E-246DB778E8B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3DF8FDDF-F9A7-7733-FF2A-78FFCCD51A6D}"/>
                </a:ext>
              </a:extLst>
            </p:cNvPr>
            <p:cNvSpPr txBox="1"/>
            <p:nvPr/>
          </p:nvSpPr>
          <p:spPr>
            <a:xfrm>
              <a:off x="114927" y="-52028"/>
              <a:ext cx="904317"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What are quick insights?</a:t>
              </a:r>
            </a:p>
          </p:txBody>
        </p:sp>
      </p:grpSp>
      <p:sp>
        <p:nvSpPr>
          <p:cNvPr id="28" name="Freeform 28">
            <a:extLst>
              <a:ext uri="{FF2B5EF4-FFF2-40B4-BE49-F238E27FC236}">
                <a16:creationId xmlns:a16="http://schemas.microsoft.com/office/drawing/2014/main" id="{53F62AD9-B84F-9EA1-B637-87DBB2ECD8D6}"/>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760993D4-F841-6139-2D1B-100B9A52906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6" name="Group 11">
            <a:extLst>
              <a:ext uri="{FF2B5EF4-FFF2-40B4-BE49-F238E27FC236}">
                <a16:creationId xmlns:a16="http://schemas.microsoft.com/office/drawing/2014/main" id="{7E8DDD6A-DD75-1F1E-389C-744D6A4EF8E0}"/>
              </a:ext>
            </a:extLst>
          </p:cNvPr>
          <p:cNvGrpSpPr/>
          <p:nvPr/>
        </p:nvGrpSpPr>
        <p:grpSpPr>
          <a:xfrm>
            <a:off x="304800" y="9055372"/>
            <a:ext cx="6442321" cy="940167"/>
            <a:chOff x="0" y="-19050"/>
            <a:chExt cx="1349383" cy="472965"/>
          </a:xfrm>
        </p:grpSpPr>
        <p:sp>
          <p:nvSpPr>
            <p:cNvPr id="14" name="Freeform 12">
              <a:extLst>
                <a:ext uri="{FF2B5EF4-FFF2-40B4-BE49-F238E27FC236}">
                  <a16:creationId xmlns:a16="http://schemas.microsoft.com/office/drawing/2014/main" id="{E37BC926-56B9-23EA-557C-44B22CE4F062}"/>
                </a:ext>
              </a:extLst>
            </p:cNvPr>
            <p:cNvSpPr/>
            <p:nvPr/>
          </p:nvSpPr>
          <p:spPr>
            <a:xfrm>
              <a:off x="0" y="0"/>
              <a:ext cx="1349383"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1" name="TextBox 13">
              <a:extLst>
                <a:ext uri="{FF2B5EF4-FFF2-40B4-BE49-F238E27FC236}">
                  <a16:creationId xmlns:a16="http://schemas.microsoft.com/office/drawing/2014/main" id="{90DA851C-4FC4-B511-6CB7-6BF7E4C14F09}"/>
                </a:ext>
              </a:extLst>
            </p:cNvPr>
            <p:cNvSpPr txBox="1"/>
            <p:nvPr/>
          </p:nvSpPr>
          <p:spPr>
            <a:xfrm>
              <a:off x="11628" y="-19050"/>
              <a:ext cx="1334511" cy="472965"/>
            </a:xfrm>
            <a:prstGeom prst="rect">
              <a:avLst/>
            </a:prstGeom>
          </p:spPr>
          <p:txBody>
            <a:bodyPr lIns="85725" tIns="85725" rIns="85725" bIns="85725" rtlCol="0" anchor="ctr"/>
            <a:lstStyle/>
            <a:p>
              <a:pPr algn="ctr">
                <a:lnSpc>
                  <a:spcPts val="1553"/>
                </a:lnSpc>
                <a:spcBef>
                  <a:spcPct val="0"/>
                </a:spcBef>
              </a:pPr>
              <a:r>
                <a:rPr lang="en-US" spc="11" dirty="0">
                  <a:solidFill>
                    <a:schemeClr val="bg1"/>
                  </a:solidFill>
                  <a:latin typeface="Open Sauce Italics"/>
                </a:rPr>
                <a:t>Quick Insights include 1) category outliers, 2) change points in a time series, 3) correlation, 4) low variance, 5) majority, and 6) outliers, and 7) time series.</a:t>
              </a:r>
            </a:p>
          </p:txBody>
        </p:sp>
      </p:grpSp>
      <p:sp>
        <p:nvSpPr>
          <p:cNvPr id="13" name="Rectangle 2">
            <a:extLst>
              <a:ext uri="{FF2B5EF4-FFF2-40B4-BE49-F238E27FC236}">
                <a16:creationId xmlns:a16="http://schemas.microsoft.com/office/drawing/2014/main" id="{1FD2F7A4-87FC-8D09-7EDC-FDA2161AD7B4}"/>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screenshot of a computer&#10;&#10;Description automatically generated">
            <a:extLst>
              <a:ext uri="{FF2B5EF4-FFF2-40B4-BE49-F238E27FC236}">
                <a16:creationId xmlns:a16="http://schemas.microsoft.com/office/drawing/2014/main" id="{0F90B5D4-0637-2382-D7EF-AA69A1BB1678}"/>
              </a:ext>
            </a:extLst>
          </p:cNvPr>
          <p:cNvPicPr>
            <a:picLocks noChangeAspect="1"/>
          </p:cNvPicPr>
          <p:nvPr/>
        </p:nvPicPr>
        <p:blipFill>
          <a:blip r:embed="rId5"/>
          <a:stretch>
            <a:fillRect/>
          </a:stretch>
        </p:blipFill>
        <p:spPr>
          <a:xfrm>
            <a:off x="153496" y="3829908"/>
            <a:ext cx="6515732" cy="4729689"/>
          </a:xfrm>
          <a:prstGeom prst="rect">
            <a:avLst/>
          </a:prstGeom>
          <a:ln>
            <a:solidFill>
              <a:schemeClr val="accent1"/>
            </a:solidFill>
          </a:ln>
        </p:spPr>
      </p:pic>
      <p:sp>
        <p:nvSpPr>
          <p:cNvPr id="16" name="TextBox 15">
            <a:extLst>
              <a:ext uri="{FF2B5EF4-FFF2-40B4-BE49-F238E27FC236}">
                <a16:creationId xmlns:a16="http://schemas.microsoft.com/office/drawing/2014/main" id="{700F44BD-2CB6-CAB0-3D99-07E5D51C03E6}"/>
              </a:ext>
            </a:extLst>
          </p:cNvPr>
          <p:cNvSpPr txBox="1"/>
          <p:nvPr/>
        </p:nvSpPr>
        <p:spPr>
          <a:xfrm>
            <a:off x="7176814" y="4061430"/>
            <a:ext cx="5712206" cy="1569660"/>
          </a:xfrm>
          <a:prstGeom prst="rect">
            <a:avLst/>
          </a:prstGeom>
          <a:noFill/>
        </p:spPr>
        <p:txBody>
          <a:bodyPr wrap="square" rtlCol="0">
            <a:spAutoFit/>
          </a:bodyPr>
          <a:lstStyle/>
          <a:p>
            <a:r>
              <a:rPr lang="en-US" sz="2400" dirty="0"/>
              <a:t>Use the three dots (ellipses) to find Quick Insights.  Only Power BI Services online offers this feature.  Quick insights will generate 30-40 graphs.</a:t>
            </a:r>
          </a:p>
        </p:txBody>
      </p:sp>
      <p:pic>
        <p:nvPicPr>
          <p:cNvPr id="17" name="Picture 16" descr="A screenshot of a computer&#10;&#10;Description automatically generated">
            <a:extLst>
              <a:ext uri="{FF2B5EF4-FFF2-40B4-BE49-F238E27FC236}">
                <a16:creationId xmlns:a16="http://schemas.microsoft.com/office/drawing/2014/main" id="{9AD993C0-B90F-AFBE-665A-39DA1E78B1E2}"/>
              </a:ext>
            </a:extLst>
          </p:cNvPr>
          <p:cNvPicPr>
            <a:picLocks noChangeAspect="1"/>
          </p:cNvPicPr>
          <p:nvPr/>
        </p:nvPicPr>
        <p:blipFill>
          <a:blip r:embed="rId6"/>
          <a:stretch>
            <a:fillRect/>
          </a:stretch>
        </p:blipFill>
        <p:spPr>
          <a:xfrm>
            <a:off x="7275816" y="5833541"/>
            <a:ext cx="5628891" cy="2007048"/>
          </a:xfrm>
          <a:prstGeom prst="rect">
            <a:avLst/>
          </a:prstGeom>
          <a:ln>
            <a:solidFill>
              <a:schemeClr val="accent1"/>
            </a:solidFill>
          </a:ln>
        </p:spPr>
      </p:pic>
      <p:pic>
        <p:nvPicPr>
          <p:cNvPr id="18" name="Picture 17">
            <a:extLst>
              <a:ext uri="{FF2B5EF4-FFF2-40B4-BE49-F238E27FC236}">
                <a16:creationId xmlns:a16="http://schemas.microsoft.com/office/drawing/2014/main" id="{23A98339-96A6-D852-F8EB-554F892E4B1C}"/>
              </a:ext>
            </a:extLst>
          </p:cNvPr>
          <p:cNvPicPr>
            <a:picLocks noChangeAspect="1"/>
          </p:cNvPicPr>
          <p:nvPr/>
        </p:nvPicPr>
        <p:blipFill>
          <a:blip r:embed="rId7"/>
          <a:stretch>
            <a:fillRect/>
          </a:stretch>
        </p:blipFill>
        <p:spPr>
          <a:xfrm>
            <a:off x="7307192" y="8043040"/>
            <a:ext cx="5597515" cy="2024663"/>
          </a:xfrm>
          <a:prstGeom prst="rect">
            <a:avLst/>
          </a:prstGeom>
        </p:spPr>
      </p:pic>
    </p:spTree>
    <p:extLst>
      <p:ext uri="{BB962C8B-B14F-4D97-AF65-F5344CB8AC3E}">
        <p14:creationId xmlns:p14="http://schemas.microsoft.com/office/powerpoint/2010/main" val="3439620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10881" y="1252541"/>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dirty="0"/>
          </a:p>
        </p:txBody>
      </p:sp>
      <p:grpSp>
        <p:nvGrpSpPr>
          <p:cNvPr id="3" name="Group 3"/>
          <p:cNvGrpSpPr/>
          <p:nvPr/>
        </p:nvGrpSpPr>
        <p:grpSpPr>
          <a:xfrm>
            <a:off x="-396002" y="1285875"/>
            <a:ext cx="14286242" cy="2314575"/>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p:cNvGrpSpPr/>
          <p:nvPr/>
        </p:nvGrpSpPr>
        <p:grpSpPr>
          <a:xfrm>
            <a:off x="110881" y="3780746"/>
            <a:ext cx="4109515" cy="701803"/>
            <a:chOff x="0" y="-30890"/>
            <a:chExt cx="1184234" cy="246449"/>
          </a:xfrm>
        </p:grpSpPr>
        <p:sp>
          <p:nvSpPr>
            <p:cNvPr id="8" name="Freeform 8"/>
            <p:cNvSpPr/>
            <p:nvPr/>
          </p:nvSpPr>
          <p:spPr>
            <a:xfrm>
              <a:off x="5965" y="231"/>
              <a:ext cx="1178269" cy="215328"/>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p:cNvSpPr txBox="1"/>
            <p:nvPr/>
          </p:nvSpPr>
          <p:spPr>
            <a:xfrm>
              <a:off x="0" y="-30890"/>
              <a:ext cx="1156006" cy="220277"/>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Correlation</a:t>
              </a:r>
            </a:p>
          </p:txBody>
        </p:sp>
      </p:grpSp>
      <p:sp>
        <p:nvSpPr>
          <p:cNvPr id="10" name="TextBox 10"/>
          <p:cNvSpPr txBox="1"/>
          <p:nvPr/>
        </p:nvSpPr>
        <p:spPr>
          <a:xfrm>
            <a:off x="1828800" y="1391831"/>
            <a:ext cx="9088967" cy="896784"/>
          </a:xfrm>
          <a:prstGeom prst="rect">
            <a:avLst/>
          </a:prstGeom>
        </p:spPr>
        <p:txBody>
          <a:bodyPr wrap="square" lIns="0" tIns="0" rIns="0" bIns="0" rtlCol="0" anchor="t">
            <a:spAutoFit/>
          </a:bodyPr>
          <a:lstStyle/>
          <a:p>
            <a:pPr algn="ctr">
              <a:lnSpc>
                <a:spcPts val="8165"/>
              </a:lnSpc>
            </a:pPr>
            <a:r>
              <a:rPr lang="en-US" sz="3200" spc="580" dirty="0">
                <a:solidFill>
                  <a:srgbClr val="FFFFFF"/>
                </a:solidFill>
                <a:latin typeface="Arial Black" panose="020B0A04020102020204" pitchFamily="34" charset="0"/>
              </a:rPr>
              <a:t>4. Quick Insights</a:t>
            </a:r>
          </a:p>
        </p:txBody>
      </p:sp>
      <p:grpSp>
        <p:nvGrpSpPr>
          <p:cNvPr id="11" name="Group 11"/>
          <p:cNvGrpSpPr/>
          <p:nvPr/>
        </p:nvGrpSpPr>
        <p:grpSpPr>
          <a:xfrm>
            <a:off x="193261" y="7970804"/>
            <a:ext cx="4045545" cy="1624608"/>
            <a:chOff x="0" y="-19050"/>
            <a:chExt cx="1193094" cy="444544"/>
          </a:xfrm>
        </p:grpSpPr>
        <p:sp>
          <p:nvSpPr>
            <p:cNvPr id="12" name="Freeform 12"/>
            <p:cNvSpPr/>
            <p:nvPr/>
          </p:nvSpPr>
          <p:spPr>
            <a:xfrm>
              <a:off x="14825" y="-19050"/>
              <a:ext cx="1178269" cy="44454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600" dirty="0">
                  <a:solidFill>
                    <a:schemeClr val="bg1"/>
                  </a:solidFill>
                </a:rPr>
                <a:t>There is a correlation between average sales by customer for the product shipped to Milwaukee. In other words, the grocers tend to place the same order over and over with little to no fluctuation in unit price charged for the product. </a:t>
              </a:r>
              <a:endParaRPr lang="en-US" sz="1100" spc="11" dirty="0">
                <a:solidFill>
                  <a:schemeClr val="bg1"/>
                </a:solidFill>
                <a:latin typeface="Open Sauce Italics"/>
              </a:endParaRPr>
            </a:p>
          </p:txBody>
        </p:sp>
      </p:grpSp>
      <p:grpSp>
        <p:nvGrpSpPr>
          <p:cNvPr id="15" name="Group 15"/>
          <p:cNvGrpSpPr/>
          <p:nvPr/>
        </p:nvGrpSpPr>
        <p:grpSpPr>
          <a:xfrm>
            <a:off x="5070572" y="3867822"/>
            <a:ext cx="4168158" cy="477561"/>
            <a:chOff x="0" y="0"/>
            <a:chExt cx="1178269" cy="167703"/>
          </a:xfrm>
        </p:grpSpPr>
        <p:sp>
          <p:nvSpPr>
            <p:cNvPr id="16" name="Freeform 16"/>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Low Variance</a:t>
              </a:r>
            </a:p>
          </p:txBody>
        </p:sp>
      </p:grpSp>
      <p:grpSp>
        <p:nvGrpSpPr>
          <p:cNvPr id="18" name="Group 18"/>
          <p:cNvGrpSpPr/>
          <p:nvPr/>
        </p:nvGrpSpPr>
        <p:grpSpPr>
          <a:xfrm>
            <a:off x="4771427" y="7875730"/>
            <a:ext cx="4518916" cy="1719681"/>
            <a:chOff x="-29447" y="-19050"/>
            <a:chExt cx="1207716" cy="402545"/>
          </a:xfrm>
        </p:grpSpPr>
        <p:sp>
          <p:nvSpPr>
            <p:cNvPr id="19" name="Freeform 19"/>
            <p:cNvSpPr/>
            <p:nvPr/>
          </p:nvSpPr>
          <p:spPr>
            <a:xfrm>
              <a:off x="-29447" y="26291"/>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0" name="TextBox 20"/>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600" spc="11" dirty="0">
                  <a:solidFill>
                    <a:srgbClr val="FFFFFF"/>
                  </a:solidFill>
                  <a:latin typeface="Open Sauce Italics"/>
                </a:rPr>
                <a:t>These three salespeople are using a similar unit price for dairy products</a:t>
              </a:r>
              <a:r>
                <a:rPr lang="en-US" sz="1125" spc="11" dirty="0">
                  <a:solidFill>
                    <a:srgbClr val="FFFFFF"/>
                  </a:solidFill>
                  <a:latin typeface="Open Sauce Italics"/>
                </a:rPr>
                <a:t>.</a:t>
              </a:r>
            </a:p>
          </p:txBody>
        </p:sp>
      </p:grpSp>
      <p:grpSp>
        <p:nvGrpSpPr>
          <p:cNvPr id="22" name="Group 22"/>
          <p:cNvGrpSpPr/>
          <p:nvPr/>
        </p:nvGrpSpPr>
        <p:grpSpPr>
          <a:xfrm>
            <a:off x="9753600" y="3867822"/>
            <a:ext cx="3581400" cy="477561"/>
            <a:chOff x="0" y="0"/>
            <a:chExt cx="1178269" cy="167703"/>
          </a:xfrm>
        </p:grpSpPr>
        <p:sp>
          <p:nvSpPr>
            <p:cNvPr id="23" name="Freeform 23"/>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Majority</a:t>
              </a:r>
            </a:p>
          </p:txBody>
        </p:sp>
      </p:grpSp>
      <p:grpSp>
        <p:nvGrpSpPr>
          <p:cNvPr id="25" name="Group 25"/>
          <p:cNvGrpSpPr/>
          <p:nvPr/>
        </p:nvGrpSpPr>
        <p:grpSpPr>
          <a:xfrm>
            <a:off x="9753600" y="8069428"/>
            <a:ext cx="3477611" cy="1525982"/>
            <a:chOff x="0" y="-26146"/>
            <a:chExt cx="1183570" cy="383350"/>
          </a:xfrm>
        </p:grpSpPr>
        <p:sp>
          <p:nvSpPr>
            <p:cNvPr id="26" name="Freeform 26"/>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7" name="TextBox 27"/>
            <p:cNvSpPr txBox="1"/>
            <p:nvPr/>
          </p:nvSpPr>
          <p:spPr>
            <a:xfrm>
              <a:off x="5301" y="-26146"/>
              <a:ext cx="1178269" cy="376254"/>
            </a:xfrm>
            <a:prstGeom prst="rect">
              <a:avLst/>
            </a:prstGeom>
          </p:spPr>
          <p:txBody>
            <a:bodyPr lIns="85725" tIns="85725" rIns="85725" bIns="85725" rtlCol="0" anchor="ctr"/>
            <a:lstStyle/>
            <a:p>
              <a:pPr algn="ctr">
                <a:lnSpc>
                  <a:spcPts val="1553"/>
                </a:lnSpc>
                <a:spcBef>
                  <a:spcPct val="0"/>
                </a:spcBef>
              </a:pPr>
              <a:r>
                <a:rPr lang="en-US" dirty="0">
                  <a:solidFill>
                    <a:schemeClr val="bg1"/>
                  </a:solidFill>
                </a:rPr>
                <a:t>This chart tells us that the majority of shipping in the East region is done by shipper, Urban Grocer. </a:t>
              </a:r>
              <a:endParaRPr lang="en-US" sz="1125" spc="11" dirty="0">
                <a:solidFill>
                  <a:schemeClr val="bg1"/>
                </a:solidFill>
                <a:latin typeface="Open Sauce Italics"/>
              </a:endParaRPr>
            </a:p>
          </p:txBody>
        </p:sp>
      </p:grpSp>
      <p:sp>
        <p:nvSpPr>
          <p:cNvPr id="28" name="Freeform 28"/>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29" name="Freeform 29"/>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pic>
        <p:nvPicPr>
          <p:cNvPr id="31" name="Picture 30" descr="A graph with a red line&#10;&#10;Description automatically generated">
            <a:extLst>
              <a:ext uri="{FF2B5EF4-FFF2-40B4-BE49-F238E27FC236}">
                <a16:creationId xmlns:a16="http://schemas.microsoft.com/office/drawing/2014/main" id="{5DEE108B-46F2-5211-6335-194401755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530" y="5110166"/>
            <a:ext cx="4032218" cy="2487334"/>
          </a:xfrm>
          <a:prstGeom prst="rect">
            <a:avLst/>
          </a:prstGeom>
          <a:ln>
            <a:solidFill>
              <a:schemeClr val="accent1"/>
            </a:solidFill>
          </a:ln>
        </p:spPr>
      </p:pic>
      <p:pic>
        <p:nvPicPr>
          <p:cNvPr id="32" name="Picture 31" descr="A yellow graph on a white background&#10;&#10;Description automatically generated">
            <a:extLst>
              <a:ext uri="{FF2B5EF4-FFF2-40B4-BE49-F238E27FC236}">
                <a16:creationId xmlns:a16="http://schemas.microsoft.com/office/drawing/2014/main" id="{820B347D-04B9-92E4-1BFF-B941D2A44B71}"/>
              </a:ext>
            </a:extLst>
          </p:cNvPr>
          <p:cNvPicPr>
            <a:picLocks noChangeAspect="1"/>
          </p:cNvPicPr>
          <p:nvPr/>
        </p:nvPicPr>
        <p:blipFill>
          <a:blip r:embed="rId7"/>
          <a:stretch>
            <a:fillRect/>
          </a:stretch>
        </p:blipFill>
        <p:spPr>
          <a:xfrm>
            <a:off x="5137711" y="4892564"/>
            <a:ext cx="4032218" cy="2446058"/>
          </a:xfrm>
          <a:prstGeom prst="rect">
            <a:avLst/>
          </a:prstGeom>
          <a:ln>
            <a:solidFill>
              <a:schemeClr val="accent1"/>
            </a:solidFill>
          </a:ln>
        </p:spPr>
      </p:pic>
      <p:pic>
        <p:nvPicPr>
          <p:cNvPr id="33" name="Picture 32" descr="A diagram of a shipping company&#10;&#10;Description automatically generated with medium confidence">
            <a:extLst>
              <a:ext uri="{FF2B5EF4-FFF2-40B4-BE49-F238E27FC236}">
                <a16:creationId xmlns:a16="http://schemas.microsoft.com/office/drawing/2014/main" id="{F45795D8-68A2-BCEF-050D-E4B8FAEC3A88}"/>
              </a:ext>
            </a:extLst>
          </p:cNvPr>
          <p:cNvPicPr>
            <a:picLocks noChangeAspect="1"/>
          </p:cNvPicPr>
          <p:nvPr/>
        </p:nvPicPr>
        <p:blipFill>
          <a:blip r:embed="rId8"/>
          <a:stretch>
            <a:fillRect/>
          </a:stretch>
        </p:blipFill>
        <p:spPr>
          <a:xfrm>
            <a:off x="9747231" y="4975792"/>
            <a:ext cx="3857888" cy="2362830"/>
          </a:xfrm>
          <a:prstGeom prst="rect">
            <a:avLst/>
          </a:prstGeom>
          <a:ln>
            <a:solidFill>
              <a:schemeClr val="accent1"/>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21AF2-6683-33A8-568D-4613DA04D8EF}"/>
            </a:ext>
          </a:extLst>
        </p:cNvPr>
        <p:cNvGrpSpPr/>
        <p:nvPr/>
      </p:nvGrpSpPr>
      <p:grpSpPr>
        <a:xfrm>
          <a:off x="0" y="0"/>
          <a:ext cx="0" cy="0"/>
          <a:chOff x="0" y="0"/>
          <a:chExt cx="0" cy="0"/>
        </a:xfrm>
      </p:grpSpPr>
      <p:pic>
        <p:nvPicPr>
          <p:cNvPr id="25" name="Picture 24" descr="A graph with a red line&#10;&#10;Description automatically generated">
            <a:extLst>
              <a:ext uri="{FF2B5EF4-FFF2-40B4-BE49-F238E27FC236}">
                <a16:creationId xmlns:a16="http://schemas.microsoft.com/office/drawing/2014/main" id="{C918772B-15EC-6789-3C87-5BC09A083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96" y="3784178"/>
            <a:ext cx="6885688" cy="4247540"/>
          </a:xfrm>
          <a:prstGeom prst="rect">
            <a:avLst/>
          </a:prstGeom>
          <a:ln>
            <a:solidFill>
              <a:schemeClr val="accent1"/>
            </a:solidFill>
          </a:ln>
        </p:spPr>
      </p:pic>
      <p:grpSp>
        <p:nvGrpSpPr>
          <p:cNvPr id="19" name="Group 19">
            <a:extLst>
              <a:ext uri="{FF2B5EF4-FFF2-40B4-BE49-F238E27FC236}">
                <a16:creationId xmlns:a16="http://schemas.microsoft.com/office/drawing/2014/main" id="{1BC08D54-F601-CDD4-2CAF-1F4F4FFDAAD8}"/>
              </a:ext>
            </a:extLst>
          </p:cNvPr>
          <p:cNvGrpSpPr/>
          <p:nvPr/>
        </p:nvGrpSpPr>
        <p:grpSpPr>
          <a:xfrm>
            <a:off x="6248400" y="2410280"/>
            <a:ext cx="1290076" cy="1548302"/>
            <a:chOff x="0" y="0"/>
            <a:chExt cx="2656504" cy="3188238"/>
          </a:xfrm>
        </p:grpSpPr>
        <p:sp>
          <p:nvSpPr>
            <p:cNvPr id="20" name="Freeform 20">
              <a:extLst>
                <a:ext uri="{FF2B5EF4-FFF2-40B4-BE49-F238E27FC236}">
                  <a16:creationId xmlns:a16="http://schemas.microsoft.com/office/drawing/2014/main" id="{C46ACD61-FA1E-6867-D9ED-85D884F26567}"/>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dirty="0"/>
            </a:p>
          </p:txBody>
        </p:sp>
      </p:grpSp>
      <p:sp>
        <p:nvSpPr>
          <p:cNvPr id="24" name="TextBox 24">
            <a:extLst>
              <a:ext uri="{FF2B5EF4-FFF2-40B4-BE49-F238E27FC236}">
                <a16:creationId xmlns:a16="http://schemas.microsoft.com/office/drawing/2014/main" id="{BF188B7D-C4C2-55C1-EE22-D49FC568C6A5}"/>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F907B704-DBFA-9A24-74FA-2E09216E1346}"/>
              </a:ext>
            </a:extLst>
          </p:cNvPr>
          <p:cNvSpPr/>
          <p:nvPr/>
        </p:nvSpPr>
        <p:spPr>
          <a:xfrm rot="-10800000">
            <a:off x="-5908" y="1382880"/>
            <a:ext cx="6558048" cy="2126879"/>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67640268-2F01-39C6-AC5E-2BDA3A31984A}"/>
              </a:ext>
            </a:extLst>
          </p:cNvPr>
          <p:cNvSpPr txBox="1"/>
          <p:nvPr/>
        </p:nvSpPr>
        <p:spPr>
          <a:xfrm>
            <a:off x="263216" y="1337218"/>
            <a:ext cx="6019800" cy="584775"/>
          </a:xfrm>
          <a:prstGeom prst="rect">
            <a:avLst/>
          </a:prstGeom>
          <a:noFill/>
        </p:spPr>
        <p:txBody>
          <a:bodyPr wrap="square" rtlCol="0">
            <a:spAutoFit/>
          </a:bodyPr>
          <a:lstStyle/>
          <a:p>
            <a:r>
              <a:rPr lang="en-US" sz="3200" dirty="0">
                <a:solidFill>
                  <a:schemeClr val="bg1"/>
                </a:solidFill>
              </a:rPr>
              <a:t>4. Pin chart to Dashboard</a:t>
            </a:r>
          </a:p>
        </p:txBody>
      </p:sp>
      <p:grpSp>
        <p:nvGrpSpPr>
          <p:cNvPr id="13" name="Group 13">
            <a:extLst>
              <a:ext uri="{FF2B5EF4-FFF2-40B4-BE49-F238E27FC236}">
                <a16:creationId xmlns:a16="http://schemas.microsoft.com/office/drawing/2014/main" id="{F92A2FF9-F657-6BAA-BCDC-B909DFA716FA}"/>
              </a:ext>
            </a:extLst>
          </p:cNvPr>
          <p:cNvGrpSpPr/>
          <p:nvPr/>
        </p:nvGrpSpPr>
        <p:grpSpPr>
          <a:xfrm>
            <a:off x="8608087" y="4071049"/>
            <a:ext cx="285223" cy="272075"/>
            <a:chOff x="0" y="0"/>
            <a:chExt cx="587326" cy="560252"/>
          </a:xfrm>
          <a:solidFill>
            <a:schemeClr val="bg1"/>
          </a:solidFill>
        </p:grpSpPr>
        <p:sp>
          <p:nvSpPr>
            <p:cNvPr id="14" name="Freeform 14">
              <a:extLst>
                <a:ext uri="{FF2B5EF4-FFF2-40B4-BE49-F238E27FC236}">
                  <a16:creationId xmlns:a16="http://schemas.microsoft.com/office/drawing/2014/main" id="{4F524103-60E3-4E15-D45B-860FCBECC035}"/>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17" name="Group 17">
            <a:extLst>
              <a:ext uri="{FF2B5EF4-FFF2-40B4-BE49-F238E27FC236}">
                <a16:creationId xmlns:a16="http://schemas.microsoft.com/office/drawing/2014/main" id="{29114DF8-EE8A-520B-BBF0-0EA26D8C104E}"/>
              </a:ext>
            </a:extLst>
          </p:cNvPr>
          <p:cNvGrpSpPr/>
          <p:nvPr/>
        </p:nvGrpSpPr>
        <p:grpSpPr>
          <a:xfrm>
            <a:off x="9974320" y="4053521"/>
            <a:ext cx="285223" cy="272075"/>
            <a:chOff x="0" y="0"/>
            <a:chExt cx="587326" cy="560252"/>
          </a:xfrm>
          <a:solidFill>
            <a:schemeClr val="bg1"/>
          </a:solidFill>
        </p:grpSpPr>
        <p:sp>
          <p:nvSpPr>
            <p:cNvPr id="18" name="Freeform 18">
              <a:extLst>
                <a:ext uri="{FF2B5EF4-FFF2-40B4-BE49-F238E27FC236}">
                  <a16:creationId xmlns:a16="http://schemas.microsoft.com/office/drawing/2014/main" id="{DA3D6060-33D4-184A-3CB4-890E07FD06DD}"/>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7" name="Group 17">
            <a:extLst>
              <a:ext uri="{FF2B5EF4-FFF2-40B4-BE49-F238E27FC236}">
                <a16:creationId xmlns:a16="http://schemas.microsoft.com/office/drawing/2014/main" id="{1DFEB7AA-0DC5-EFCD-D3F8-58C1E57F8004}"/>
              </a:ext>
            </a:extLst>
          </p:cNvPr>
          <p:cNvGrpSpPr/>
          <p:nvPr/>
        </p:nvGrpSpPr>
        <p:grpSpPr>
          <a:xfrm>
            <a:off x="11333421" y="4019406"/>
            <a:ext cx="285223" cy="272075"/>
            <a:chOff x="0" y="0"/>
            <a:chExt cx="587326" cy="560252"/>
          </a:xfrm>
          <a:solidFill>
            <a:schemeClr val="bg1"/>
          </a:solidFill>
        </p:grpSpPr>
        <p:sp>
          <p:nvSpPr>
            <p:cNvPr id="48" name="Freeform 18">
              <a:extLst>
                <a:ext uri="{FF2B5EF4-FFF2-40B4-BE49-F238E27FC236}">
                  <a16:creationId xmlns:a16="http://schemas.microsoft.com/office/drawing/2014/main" id="{00724583-1FE8-966A-B02B-C7F3A50C7941}"/>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9" name="Group 9">
            <a:extLst>
              <a:ext uri="{FF2B5EF4-FFF2-40B4-BE49-F238E27FC236}">
                <a16:creationId xmlns:a16="http://schemas.microsoft.com/office/drawing/2014/main" id="{BC5B2DDF-9D55-1A1D-7ED0-54EFA1F6EBEE}"/>
              </a:ext>
            </a:extLst>
          </p:cNvPr>
          <p:cNvGrpSpPr/>
          <p:nvPr/>
        </p:nvGrpSpPr>
        <p:grpSpPr>
          <a:xfrm>
            <a:off x="7233484" y="4080134"/>
            <a:ext cx="285223" cy="272075"/>
            <a:chOff x="0" y="0"/>
            <a:chExt cx="587326" cy="560252"/>
          </a:xfrm>
          <a:solidFill>
            <a:schemeClr val="bg1"/>
          </a:solidFill>
        </p:grpSpPr>
        <p:sp>
          <p:nvSpPr>
            <p:cNvPr id="10" name="Freeform 10">
              <a:extLst>
                <a:ext uri="{FF2B5EF4-FFF2-40B4-BE49-F238E27FC236}">
                  <a16:creationId xmlns:a16="http://schemas.microsoft.com/office/drawing/2014/main" id="{9360963E-B691-307F-80BB-DE3D7914972E}"/>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 name="Group 4">
            <a:extLst>
              <a:ext uri="{FF2B5EF4-FFF2-40B4-BE49-F238E27FC236}">
                <a16:creationId xmlns:a16="http://schemas.microsoft.com/office/drawing/2014/main" id="{15A0C7FB-09BB-C58B-15D2-FBD2A53E699F}"/>
              </a:ext>
            </a:extLst>
          </p:cNvPr>
          <p:cNvGrpSpPr/>
          <p:nvPr/>
        </p:nvGrpSpPr>
        <p:grpSpPr>
          <a:xfrm>
            <a:off x="5817762" y="4130671"/>
            <a:ext cx="285223" cy="272075"/>
            <a:chOff x="0" y="0"/>
            <a:chExt cx="587326" cy="560252"/>
          </a:xfrm>
          <a:solidFill>
            <a:schemeClr val="bg1"/>
          </a:solidFill>
        </p:grpSpPr>
        <p:sp>
          <p:nvSpPr>
            <p:cNvPr id="5" name="Freeform 5">
              <a:extLst>
                <a:ext uri="{FF2B5EF4-FFF2-40B4-BE49-F238E27FC236}">
                  <a16:creationId xmlns:a16="http://schemas.microsoft.com/office/drawing/2014/main" id="{997F7D5B-B15D-E45F-2DEF-2EC16CA5185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sp>
        <p:nvSpPr>
          <p:cNvPr id="21" name="Rectangle 2">
            <a:extLst>
              <a:ext uri="{FF2B5EF4-FFF2-40B4-BE49-F238E27FC236}">
                <a16:creationId xmlns:a16="http://schemas.microsoft.com/office/drawing/2014/main" id="{B3B32E1E-71FA-55C6-3B44-71400F1D9DB4}"/>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8" name="TextBox 37">
            <a:extLst>
              <a:ext uri="{FF2B5EF4-FFF2-40B4-BE49-F238E27FC236}">
                <a16:creationId xmlns:a16="http://schemas.microsoft.com/office/drawing/2014/main" id="{495F3727-A324-4324-2DA0-92B7CCD985CF}"/>
              </a:ext>
            </a:extLst>
          </p:cNvPr>
          <p:cNvSpPr txBox="1"/>
          <p:nvPr/>
        </p:nvSpPr>
        <p:spPr>
          <a:xfrm>
            <a:off x="646292" y="8289855"/>
            <a:ext cx="12231508" cy="1200329"/>
          </a:xfrm>
          <a:prstGeom prst="rect">
            <a:avLst/>
          </a:prstGeom>
          <a:noFill/>
        </p:spPr>
        <p:txBody>
          <a:bodyPr wrap="square" rtlCol="0">
            <a:spAutoFit/>
          </a:bodyPr>
          <a:lstStyle/>
          <a:p>
            <a:r>
              <a:rPr lang="en-US" sz="2400" dirty="0"/>
              <a:t>When you open the dashboard, notice that the visuals are not organized well, with no context or title. You should also notice that by default, Power BI Services Online has added a Q&amp;A component. </a:t>
            </a:r>
            <a:endParaRPr lang="en-US" sz="3200" dirty="0"/>
          </a:p>
        </p:txBody>
      </p:sp>
      <p:pic>
        <p:nvPicPr>
          <p:cNvPr id="3" name="Graphic 2" descr="Pin with solid fill">
            <a:extLst>
              <a:ext uri="{FF2B5EF4-FFF2-40B4-BE49-F238E27FC236}">
                <a16:creationId xmlns:a16="http://schemas.microsoft.com/office/drawing/2014/main" id="{606F2350-71A8-08C6-AA18-5D328133B2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558047" y="2564194"/>
            <a:ext cx="823278" cy="914400"/>
          </a:xfrm>
          <a:prstGeom prst="rect">
            <a:avLst/>
          </a:prstGeom>
        </p:spPr>
      </p:pic>
      <p:pic>
        <p:nvPicPr>
          <p:cNvPr id="22" name="Picture 21" descr="A screenshot of a computer screen&#10;&#10;Description automatically generated">
            <a:extLst>
              <a:ext uri="{FF2B5EF4-FFF2-40B4-BE49-F238E27FC236}">
                <a16:creationId xmlns:a16="http://schemas.microsoft.com/office/drawing/2014/main" id="{B3B16A0F-89C9-6D51-C569-EBCC63ED01E0}"/>
              </a:ext>
            </a:extLst>
          </p:cNvPr>
          <p:cNvPicPr>
            <a:picLocks noChangeAspect="1"/>
          </p:cNvPicPr>
          <p:nvPr/>
        </p:nvPicPr>
        <p:blipFill>
          <a:blip r:embed="rId8"/>
          <a:stretch>
            <a:fillRect/>
          </a:stretch>
        </p:blipFill>
        <p:spPr>
          <a:xfrm>
            <a:off x="7518731" y="3795384"/>
            <a:ext cx="5972315" cy="3569122"/>
          </a:xfrm>
          <a:prstGeom prst="rect">
            <a:avLst/>
          </a:prstGeom>
          <a:ln>
            <a:solidFill>
              <a:schemeClr val="accent1"/>
            </a:solidFill>
          </a:ln>
        </p:spPr>
      </p:pic>
    </p:spTree>
    <p:extLst>
      <p:ext uri="{BB962C8B-B14F-4D97-AF65-F5344CB8AC3E}">
        <p14:creationId xmlns:p14="http://schemas.microsoft.com/office/powerpoint/2010/main" val="390357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CC13-4FB7-5D87-12B1-C8303ACFB334}"/>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2F5CAAEF-8BC1-7AE3-A057-78760B366457}"/>
              </a:ext>
            </a:extLst>
          </p:cNvPr>
          <p:cNvGrpSpPr/>
          <p:nvPr/>
        </p:nvGrpSpPr>
        <p:grpSpPr>
          <a:xfrm>
            <a:off x="-457200" y="750263"/>
            <a:ext cx="14286242" cy="2314575"/>
            <a:chOff x="0" y="0"/>
            <a:chExt cx="5016842" cy="812800"/>
          </a:xfrm>
        </p:grpSpPr>
        <p:sp>
          <p:nvSpPr>
            <p:cNvPr id="4" name="Freeform 4">
              <a:extLst>
                <a:ext uri="{FF2B5EF4-FFF2-40B4-BE49-F238E27FC236}">
                  <a16:creationId xmlns:a16="http://schemas.microsoft.com/office/drawing/2014/main" id="{DFDCE04F-3641-D3E8-0DD3-BE2821F42361}"/>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4D83AB6B-FE12-4C2B-F706-86D05F4FD44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534102C5-C1A2-9FBE-B5EB-C42CDACD0192}"/>
              </a:ext>
            </a:extLst>
          </p:cNvPr>
          <p:cNvSpPr txBox="1"/>
          <p:nvPr/>
        </p:nvSpPr>
        <p:spPr>
          <a:xfrm>
            <a:off x="76200" y="904549"/>
            <a:ext cx="12268201" cy="195175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XCaliber Quick Insights Pinned </a:t>
            </a:r>
            <a:br>
              <a:rPr lang="en-US" sz="3300" spc="580" dirty="0">
                <a:solidFill>
                  <a:srgbClr val="FFFFFF"/>
                </a:solidFill>
                <a:latin typeface="Arial Black" panose="020B0A04020102020204" pitchFamily="34" charset="0"/>
              </a:rPr>
            </a:br>
            <a:r>
              <a:rPr lang="en-US" sz="3300" spc="580" dirty="0">
                <a:solidFill>
                  <a:srgbClr val="FFFFFF"/>
                </a:solidFill>
                <a:latin typeface="Arial Black" panose="020B0A04020102020204" pitchFamily="34" charset="0"/>
              </a:rPr>
              <a:t>to Dashboard</a:t>
            </a:r>
          </a:p>
        </p:txBody>
      </p:sp>
      <p:grpSp>
        <p:nvGrpSpPr>
          <p:cNvPr id="22" name="Group 22">
            <a:extLst>
              <a:ext uri="{FF2B5EF4-FFF2-40B4-BE49-F238E27FC236}">
                <a16:creationId xmlns:a16="http://schemas.microsoft.com/office/drawing/2014/main" id="{66F210F7-93A9-7BE2-8EB2-2346846ADB20}"/>
              </a:ext>
            </a:extLst>
          </p:cNvPr>
          <p:cNvGrpSpPr/>
          <p:nvPr/>
        </p:nvGrpSpPr>
        <p:grpSpPr>
          <a:xfrm>
            <a:off x="7183288" y="9602069"/>
            <a:ext cx="5943600" cy="477561"/>
            <a:chOff x="0" y="0"/>
            <a:chExt cx="1178269" cy="167703"/>
          </a:xfrm>
        </p:grpSpPr>
        <p:sp>
          <p:nvSpPr>
            <p:cNvPr id="23" name="Freeform 23">
              <a:extLst>
                <a:ext uri="{FF2B5EF4-FFF2-40B4-BE49-F238E27FC236}">
                  <a16:creationId xmlns:a16="http://schemas.microsoft.com/office/drawing/2014/main" id="{EB551E18-0388-B79F-BEBF-AD7BCA16BB9D}"/>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1861A9ED-0F33-3A5D-ED83-890C4CAD0BE2}"/>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Arrange it as a Story</a:t>
              </a:r>
            </a:p>
          </p:txBody>
        </p:sp>
      </p:grpSp>
      <p:sp>
        <p:nvSpPr>
          <p:cNvPr id="28" name="Freeform 28">
            <a:extLst>
              <a:ext uri="{FF2B5EF4-FFF2-40B4-BE49-F238E27FC236}">
                <a16:creationId xmlns:a16="http://schemas.microsoft.com/office/drawing/2014/main" id="{1F6E2730-278F-9875-5B94-53EAB5B5C77F}"/>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11268E99-EBB2-1B0E-564C-FE63791C3EA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pic>
        <p:nvPicPr>
          <p:cNvPr id="2" name="Picture 1" descr="A screenshot of a computer&#10;&#10;Description automatically generated">
            <a:extLst>
              <a:ext uri="{FF2B5EF4-FFF2-40B4-BE49-F238E27FC236}">
                <a16:creationId xmlns:a16="http://schemas.microsoft.com/office/drawing/2014/main" id="{C534A05F-A77C-F9E6-FBA0-6F3E442E23CD}"/>
              </a:ext>
            </a:extLst>
          </p:cNvPr>
          <p:cNvPicPr>
            <a:picLocks noChangeAspect="1"/>
          </p:cNvPicPr>
          <p:nvPr/>
        </p:nvPicPr>
        <p:blipFill>
          <a:blip r:embed="rId4"/>
          <a:stretch>
            <a:fillRect/>
          </a:stretch>
        </p:blipFill>
        <p:spPr>
          <a:xfrm>
            <a:off x="7156394" y="3299642"/>
            <a:ext cx="5943600" cy="5956897"/>
          </a:xfrm>
          <a:prstGeom prst="rect">
            <a:avLst/>
          </a:prstGeom>
          <a:ln>
            <a:solidFill>
              <a:schemeClr val="accent1"/>
            </a:solidFill>
          </a:ln>
        </p:spPr>
      </p:pic>
      <p:sp>
        <p:nvSpPr>
          <p:cNvPr id="6" name="TextBox 5">
            <a:extLst>
              <a:ext uri="{FF2B5EF4-FFF2-40B4-BE49-F238E27FC236}">
                <a16:creationId xmlns:a16="http://schemas.microsoft.com/office/drawing/2014/main" id="{255BB6E3-E231-D350-B37F-313B0AA9F3DF}"/>
              </a:ext>
            </a:extLst>
          </p:cNvPr>
          <p:cNvSpPr txBox="1"/>
          <p:nvPr/>
        </p:nvSpPr>
        <p:spPr>
          <a:xfrm>
            <a:off x="761999" y="3467100"/>
            <a:ext cx="5797607" cy="1477328"/>
          </a:xfrm>
          <a:prstGeom prst="rect">
            <a:avLst/>
          </a:prstGeom>
          <a:noFill/>
        </p:spPr>
        <p:txBody>
          <a:bodyPr wrap="square" rtlCol="0">
            <a:spAutoFit/>
          </a:bodyPr>
          <a:lstStyle/>
          <a:p>
            <a:r>
              <a:rPr lang="en-US" sz="2400" b="1" dirty="0"/>
              <a:t>Q&amp;A, Write your questions….</a:t>
            </a:r>
          </a:p>
          <a:p>
            <a:r>
              <a:rPr lang="en-US" sz="2400" b="1" dirty="0"/>
              <a:t>This feature is even better with AI assistance! </a:t>
            </a:r>
          </a:p>
          <a:p>
            <a:endParaRPr lang="en-US" dirty="0"/>
          </a:p>
        </p:txBody>
      </p:sp>
      <p:pic>
        <p:nvPicPr>
          <p:cNvPr id="9" name="Picture 8">
            <a:extLst>
              <a:ext uri="{FF2B5EF4-FFF2-40B4-BE49-F238E27FC236}">
                <a16:creationId xmlns:a16="http://schemas.microsoft.com/office/drawing/2014/main" id="{F44F5D5A-9A9C-9CAA-069F-5E18099B3FE0}"/>
              </a:ext>
            </a:extLst>
          </p:cNvPr>
          <p:cNvPicPr>
            <a:picLocks noChangeAspect="1"/>
          </p:cNvPicPr>
          <p:nvPr/>
        </p:nvPicPr>
        <p:blipFill>
          <a:blip r:embed="rId5"/>
          <a:stretch>
            <a:fillRect/>
          </a:stretch>
        </p:blipFill>
        <p:spPr>
          <a:xfrm>
            <a:off x="761999" y="4937704"/>
            <a:ext cx="5444135" cy="3245902"/>
          </a:xfrm>
          <a:prstGeom prst="rect">
            <a:avLst/>
          </a:prstGeom>
        </p:spPr>
      </p:pic>
    </p:spTree>
    <p:extLst>
      <p:ext uri="{BB962C8B-B14F-4D97-AF65-F5344CB8AC3E}">
        <p14:creationId xmlns:p14="http://schemas.microsoft.com/office/powerpoint/2010/main" val="380543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3E916-8995-C5D6-D524-C2C337ED74A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A1B8141-D240-41C3-3868-9A58492ABB05}"/>
              </a:ext>
            </a:extLst>
          </p:cNvPr>
          <p:cNvGrpSpPr/>
          <p:nvPr/>
        </p:nvGrpSpPr>
        <p:grpSpPr>
          <a:xfrm>
            <a:off x="-457200" y="750263"/>
            <a:ext cx="14286242" cy="2314575"/>
            <a:chOff x="0" y="0"/>
            <a:chExt cx="5016842" cy="812800"/>
          </a:xfrm>
        </p:grpSpPr>
        <p:sp>
          <p:nvSpPr>
            <p:cNvPr id="4" name="Freeform 4">
              <a:extLst>
                <a:ext uri="{FF2B5EF4-FFF2-40B4-BE49-F238E27FC236}">
                  <a16:creationId xmlns:a16="http://schemas.microsoft.com/office/drawing/2014/main" id="{4633B462-DE3A-E7FF-8B11-B324B11EECD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2C7FE743-4BEB-11F8-0B9E-7019D177776D}"/>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10617743-33A8-6ACF-D52B-A90141AD295B}"/>
              </a:ext>
            </a:extLst>
          </p:cNvPr>
          <p:cNvSpPr txBox="1"/>
          <p:nvPr/>
        </p:nvSpPr>
        <p:spPr>
          <a:xfrm>
            <a:off x="76200" y="904549"/>
            <a:ext cx="12268201" cy="195175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Change Dashboard Theme</a:t>
            </a:r>
          </a:p>
          <a:p>
            <a:pPr algn="ctr">
              <a:lnSpc>
                <a:spcPts val="8165"/>
              </a:lnSpc>
            </a:pPr>
            <a:r>
              <a:rPr lang="en-US" sz="3300" spc="580" dirty="0">
                <a:solidFill>
                  <a:srgbClr val="FFFFFF"/>
                </a:solidFill>
                <a:latin typeface="Arial Black" panose="020B0A04020102020204" pitchFamily="34" charset="0"/>
              </a:rPr>
              <a:t>Practice Q&amp;A </a:t>
            </a:r>
          </a:p>
        </p:txBody>
      </p:sp>
      <p:grpSp>
        <p:nvGrpSpPr>
          <p:cNvPr id="22" name="Group 22">
            <a:extLst>
              <a:ext uri="{FF2B5EF4-FFF2-40B4-BE49-F238E27FC236}">
                <a16:creationId xmlns:a16="http://schemas.microsoft.com/office/drawing/2014/main" id="{D90EA4E6-5285-A49F-F63B-44818C120CA4}"/>
              </a:ext>
            </a:extLst>
          </p:cNvPr>
          <p:cNvGrpSpPr/>
          <p:nvPr/>
        </p:nvGrpSpPr>
        <p:grpSpPr>
          <a:xfrm>
            <a:off x="6555124" y="3685107"/>
            <a:ext cx="6856076" cy="613181"/>
            <a:chOff x="0" y="-47625"/>
            <a:chExt cx="1183601" cy="215328"/>
          </a:xfrm>
        </p:grpSpPr>
        <p:sp>
          <p:nvSpPr>
            <p:cNvPr id="23" name="Freeform 23">
              <a:extLst>
                <a:ext uri="{FF2B5EF4-FFF2-40B4-BE49-F238E27FC236}">
                  <a16:creationId xmlns:a16="http://schemas.microsoft.com/office/drawing/2014/main" id="{917E124A-A6C6-E606-275D-A016954B5F49}"/>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24" name="TextBox 24">
              <a:extLst>
                <a:ext uri="{FF2B5EF4-FFF2-40B4-BE49-F238E27FC236}">
                  <a16:creationId xmlns:a16="http://schemas.microsoft.com/office/drawing/2014/main" id="{3531CD44-1981-D70D-1257-0B306A4398C4}"/>
                </a:ext>
              </a:extLst>
            </p:cNvPr>
            <p:cNvSpPr txBox="1"/>
            <p:nvPr/>
          </p:nvSpPr>
          <p:spPr>
            <a:xfrm>
              <a:off x="5332"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Format Using Themes</a:t>
              </a:r>
            </a:p>
          </p:txBody>
        </p:sp>
      </p:grpSp>
      <p:sp>
        <p:nvSpPr>
          <p:cNvPr id="28" name="Freeform 28">
            <a:extLst>
              <a:ext uri="{FF2B5EF4-FFF2-40B4-BE49-F238E27FC236}">
                <a16:creationId xmlns:a16="http://schemas.microsoft.com/office/drawing/2014/main" id="{82484F5C-284B-EC39-FC83-0B8C4CD1C840}"/>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BE0B0306-621D-D8F9-D96A-9C3BE222B851}"/>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6" name="TextBox 5">
            <a:extLst>
              <a:ext uri="{FF2B5EF4-FFF2-40B4-BE49-F238E27FC236}">
                <a16:creationId xmlns:a16="http://schemas.microsoft.com/office/drawing/2014/main" id="{220FA566-8279-FA46-CDD1-6FF6F896CF96}"/>
              </a:ext>
            </a:extLst>
          </p:cNvPr>
          <p:cNvSpPr txBox="1"/>
          <p:nvPr/>
        </p:nvSpPr>
        <p:spPr>
          <a:xfrm>
            <a:off x="501094" y="8643787"/>
            <a:ext cx="5797607" cy="1477328"/>
          </a:xfrm>
          <a:prstGeom prst="rect">
            <a:avLst/>
          </a:prstGeom>
          <a:noFill/>
        </p:spPr>
        <p:txBody>
          <a:bodyPr wrap="square" rtlCol="0">
            <a:spAutoFit/>
          </a:bodyPr>
          <a:lstStyle/>
          <a:p>
            <a:r>
              <a:rPr lang="en-US" sz="2400" b="1" dirty="0"/>
              <a:t>Q&amp;A, Write your questions….</a:t>
            </a:r>
          </a:p>
          <a:p>
            <a:r>
              <a:rPr lang="en-US" sz="2400" b="1" dirty="0"/>
              <a:t>This feature is even better with AI assistance! </a:t>
            </a:r>
          </a:p>
          <a:p>
            <a:endParaRPr lang="en-US" dirty="0"/>
          </a:p>
        </p:txBody>
      </p:sp>
      <p:pic>
        <p:nvPicPr>
          <p:cNvPr id="9" name="Picture 8">
            <a:extLst>
              <a:ext uri="{FF2B5EF4-FFF2-40B4-BE49-F238E27FC236}">
                <a16:creationId xmlns:a16="http://schemas.microsoft.com/office/drawing/2014/main" id="{3E65F3F2-85D7-EAFA-65FA-7C46A9C5B49E}"/>
              </a:ext>
            </a:extLst>
          </p:cNvPr>
          <p:cNvPicPr>
            <a:picLocks noChangeAspect="1"/>
          </p:cNvPicPr>
          <p:nvPr/>
        </p:nvPicPr>
        <p:blipFill>
          <a:blip r:embed="rId5"/>
          <a:stretch>
            <a:fillRect/>
          </a:stretch>
        </p:blipFill>
        <p:spPr>
          <a:xfrm>
            <a:off x="108923" y="4752493"/>
            <a:ext cx="6189778" cy="36904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37BA88D-0639-D8B1-F7C6-9A2566729642}"/>
              </a:ext>
            </a:extLst>
          </p:cNvPr>
          <p:cNvPicPr>
            <a:picLocks noChangeAspect="1"/>
          </p:cNvPicPr>
          <p:nvPr/>
        </p:nvPicPr>
        <p:blipFill>
          <a:blip r:embed="rId6"/>
          <a:stretch>
            <a:fillRect/>
          </a:stretch>
        </p:blipFill>
        <p:spPr>
          <a:xfrm>
            <a:off x="6555124" y="4918556"/>
            <a:ext cx="6856076" cy="3252439"/>
          </a:xfrm>
          <a:prstGeom prst="rect">
            <a:avLst/>
          </a:prstGeom>
          <a:ln>
            <a:solidFill>
              <a:schemeClr val="accent1"/>
            </a:solidFill>
          </a:ln>
        </p:spPr>
      </p:pic>
      <p:grpSp>
        <p:nvGrpSpPr>
          <p:cNvPr id="8" name="Group 22">
            <a:extLst>
              <a:ext uri="{FF2B5EF4-FFF2-40B4-BE49-F238E27FC236}">
                <a16:creationId xmlns:a16="http://schemas.microsoft.com/office/drawing/2014/main" id="{174BD0D4-68EF-5520-DFB7-CC8437E0FC58}"/>
              </a:ext>
            </a:extLst>
          </p:cNvPr>
          <p:cNvGrpSpPr/>
          <p:nvPr/>
        </p:nvGrpSpPr>
        <p:grpSpPr>
          <a:xfrm>
            <a:off x="58271" y="3704621"/>
            <a:ext cx="6268670" cy="613181"/>
            <a:chOff x="0" y="-47625"/>
            <a:chExt cx="1183601" cy="215328"/>
          </a:xfrm>
        </p:grpSpPr>
        <p:sp>
          <p:nvSpPr>
            <p:cNvPr id="11" name="Freeform 23">
              <a:extLst>
                <a:ext uri="{FF2B5EF4-FFF2-40B4-BE49-F238E27FC236}">
                  <a16:creationId xmlns:a16="http://schemas.microsoft.com/office/drawing/2014/main" id="{73234803-851E-18C8-992B-E1294C6E476A}"/>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2" name="TextBox 24">
              <a:extLst>
                <a:ext uri="{FF2B5EF4-FFF2-40B4-BE49-F238E27FC236}">
                  <a16:creationId xmlns:a16="http://schemas.microsoft.com/office/drawing/2014/main" id="{083D995D-9AE5-0A42-AD08-F6F7F522610E}"/>
                </a:ext>
              </a:extLst>
            </p:cNvPr>
            <p:cNvSpPr txBox="1"/>
            <p:nvPr/>
          </p:nvSpPr>
          <p:spPr>
            <a:xfrm>
              <a:off x="5332"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Try Q&amp;A in the Dashboard</a:t>
              </a:r>
            </a:p>
          </p:txBody>
        </p:sp>
      </p:grpSp>
      <p:sp>
        <p:nvSpPr>
          <p:cNvPr id="13" name="TextBox 12">
            <a:extLst>
              <a:ext uri="{FF2B5EF4-FFF2-40B4-BE49-F238E27FC236}">
                <a16:creationId xmlns:a16="http://schemas.microsoft.com/office/drawing/2014/main" id="{ACCF0E23-0F17-0BBD-5F39-7E37BA91F72E}"/>
              </a:ext>
            </a:extLst>
          </p:cNvPr>
          <p:cNvSpPr txBox="1"/>
          <p:nvPr/>
        </p:nvSpPr>
        <p:spPr>
          <a:xfrm>
            <a:off x="7068915" y="8643787"/>
            <a:ext cx="5797607" cy="1107996"/>
          </a:xfrm>
          <a:prstGeom prst="rect">
            <a:avLst/>
          </a:prstGeom>
          <a:noFill/>
        </p:spPr>
        <p:txBody>
          <a:bodyPr wrap="square" rtlCol="0">
            <a:spAutoFit/>
          </a:bodyPr>
          <a:lstStyle/>
          <a:p>
            <a:r>
              <a:rPr lang="en-US" sz="2400" b="1" dirty="0"/>
              <a:t>Add title, text box, and image. Organize dashboard to tell a story.</a:t>
            </a:r>
          </a:p>
          <a:p>
            <a:endParaRPr lang="en-US" dirty="0"/>
          </a:p>
        </p:txBody>
      </p:sp>
    </p:spTree>
    <p:extLst>
      <p:ext uri="{BB962C8B-B14F-4D97-AF65-F5344CB8AC3E}">
        <p14:creationId xmlns:p14="http://schemas.microsoft.com/office/powerpoint/2010/main" val="124612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a:extLst>
            <a:ext uri="{FF2B5EF4-FFF2-40B4-BE49-F238E27FC236}">
              <a16:creationId xmlns:a16="http://schemas.microsoft.com/office/drawing/2014/main" id="{2D3928A5-9602-865C-74E4-FF8379C1FD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16873F-FAC2-F1E5-8E38-61D00C9B7AC5}"/>
              </a:ext>
            </a:extLst>
          </p:cNvPr>
          <p:cNvSpPr/>
          <p:nvPr/>
        </p:nvSpPr>
        <p:spPr>
          <a:xfrm>
            <a:off x="10944371" y="6966317"/>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3" name="Group 3">
            <a:extLst>
              <a:ext uri="{FF2B5EF4-FFF2-40B4-BE49-F238E27FC236}">
                <a16:creationId xmlns:a16="http://schemas.microsoft.com/office/drawing/2014/main" id="{742FB484-D588-6259-909A-7781E5F28DA2}"/>
              </a:ext>
            </a:extLst>
          </p:cNvPr>
          <p:cNvGrpSpPr/>
          <p:nvPr/>
        </p:nvGrpSpPr>
        <p:grpSpPr>
          <a:xfrm>
            <a:off x="12665972" y="5774715"/>
            <a:ext cx="1563832" cy="1563832"/>
            <a:chOff x="0" y="0"/>
            <a:chExt cx="812800" cy="812800"/>
          </a:xfrm>
        </p:grpSpPr>
        <p:sp>
          <p:nvSpPr>
            <p:cNvPr id="4" name="Freeform 4">
              <a:extLst>
                <a:ext uri="{FF2B5EF4-FFF2-40B4-BE49-F238E27FC236}">
                  <a16:creationId xmlns:a16="http://schemas.microsoft.com/office/drawing/2014/main" id="{B527150D-2C04-B41D-F813-B036F2ECC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dirty="0"/>
            </a:p>
          </p:txBody>
        </p:sp>
        <p:sp>
          <p:nvSpPr>
            <p:cNvPr id="5" name="TextBox 5">
              <a:extLst>
                <a:ext uri="{FF2B5EF4-FFF2-40B4-BE49-F238E27FC236}">
                  <a16:creationId xmlns:a16="http://schemas.microsoft.com/office/drawing/2014/main" id="{D7DA50F5-2F88-07F3-F269-EA9AB96FC3A0}"/>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dirty="0"/>
            </a:p>
          </p:txBody>
        </p:sp>
      </p:grpSp>
      <p:sp>
        <p:nvSpPr>
          <p:cNvPr id="6" name="Freeform 6">
            <a:extLst>
              <a:ext uri="{FF2B5EF4-FFF2-40B4-BE49-F238E27FC236}">
                <a16:creationId xmlns:a16="http://schemas.microsoft.com/office/drawing/2014/main" id="{B2B4A2BE-231E-5A41-6E75-A3759F02975D}"/>
              </a:ext>
            </a:extLst>
          </p:cNvPr>
          <p:cNvSpPr/>
          <p:nvPr/>
        </p:nvSpPr>
        <p:spPr>
          <a:xfrm>
            <a:off x="-1170165" y="2582015"/>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7" name="Group 7">
            <a:extLst>
              <a:ext uri="{FF2B5EF4-FFF2-40B4-BE49-F238E27FC236}">
                <a16:creationId xmlns:a16="http://schemas.microsoft.com/office/drawing/2014/main" id="{52F5567E-B187-0C70-851B-711BC2F1BAD2}"/>
              </a:ext>
            </a:extLst>
          </p:cNvPr>
          <p:cNvGrpSpPr/>
          <p:nvPr/>
        </p:nvGrpSpPr>
        <p:grpSpPr>
          <a:xfrm>
            <a:off x="-1371600" y="-1028700"/>
            <a:ext cx="6766922" cy="6614600"/>
            <a:chOff x="0" y="0"/>
            <a:chExt cx="812800" cy="812800"/>
          </a:xfrm>
        </p:grpSpPr>
        <p:sp>
          <p:nvSpPr>
            <p:cNvPr id="8" name="Freeform 8">
              <a:extLst>
                <a:ext uri="{FF2B5EF4-FFF2-40B4-BE49-F238E27FC236}">
                  <a16:creationId xmlns:a16="http://schemas.microsoft.com/office/drawing/2014/main" id="{20264F09-7E2A-6814-7DE7-FAB497D6A4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dirty="0"/>
            </a:p>
          </p:txBody>
        </p:sp>
        <p:sp>
          <p:nvSpPr>
            <p:cNvPr id="9" name="TextBox 9">
              <a:extLst>
                <a:ext uri="{FF2B5EF4-FFF2-40B4-BE49-F238E27FC236}">
                  <a16:creationId xmlns:a16="http://schemas.microsoft.com/office/drawing/2014/main" id="{92B5CC58-86D2-C3A4-4532-3B536BF071F9}"/>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dirty="0"/>
            </a:p>
          </p:txBody>
        </p:sp>
      </p:grpSp>
      <p:grpSp>
        <p:nvGrpSpPr>
          <p:cNvPr id="10" name="Group 10">
            <a:extLst>
              <a:ext uri="{FF2B5EF4-FFF2-40B4-BE49-F238E27FC236}">
                <a16:creationId xmlns:a16="http://schemas.microsoft.com/office/drawing/2014/main" id="{939577A6-3DED-3748-FD52-244A9CAA2BD2}"/>
              </a:ext>
            </a:extLst>
          </p:cNvPr>
          <p:cNvGrpSpPr/>
          <p:nvPr/>
        </p:nvGrpSpPr>
        <p:grpSpPr>
          <a:xfrm>
            <a:off x="189420" y="6335807"/>
            <a:ext cx="873462" cy="1432807"/>
            <a:chOff x="0" y="0"/>
            <a:chExt cx="1451520" cy="2381040"/>
          </a:xfrm>
        </p:grpSpPr>
        <p:sp>
          <p:nvSpPr>
            <p:cNvPr id="11" name="Freeform 11">
              <a:extLst>
                <a:ext uri="{FF2B5EF4-FFF2-40B4-BE49-F238E27FC236}">
                  <a16:creationId xmlns:a16="http://schemas.microsoft.com/office/drawing/2014/main" id="{05B0FE6D-38B8-B108-4A26-13D91EA006F4}"/>
                </a:ext>
              </a:extLst>
            </p:cNvPr>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en-US" sz="1350" dirty="0"/>
            </a:p>
          </p:txBody>
        </p:sp>
      </p:grpSp>
      <p:sp>
        <p:nvSpPr>
          <p:cNvPr id="36" name="Freeform 36">
            <a:extLst>
              <a:ext uri="{FF2B5EF4-FFF2-40B4-BE49-F238E27FC236}">
                <a16:creationId xmlns:a16="http://schemas.microsoft.com/office/drawing/2014/main" id="{2D3FAEC1-F0AC-C744-B73E-92C8EEF9394E}"/>
              </a:ext>
            </a:extLst>
          </p:cNvPr>
          <p:cNvSpPr/>
          <p:nvPr/>
        </p:nvSpPr>
        <p:spPr>
          <a:xfrm>
            <a:off x="6358381" y="5754302"/>
            <a:ext cx="696605" cy="67254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dirty="0"/>
          </a:p>
        </p:txBody>
      </p:sp>
      <p:sp>
        <p:nvSpPr>
          <p:cNvPr id="37" name="Freeform 37">
            <a:extLst>
              <a:ext uri="{FF2B5EF4-FFF2-40B4-BE49-F238E27FC236}">
                <a16:creationId xmlns:a16="http://schemas.microsoft.com/office/drawing/2014/main" id="{88517593-0C28-37D2-5DF1-0E7DB47A8824}"/>
              </a:ext>
            </a:extLst>
          </p:cNvPr>
          <p:cNvSpPr/>
          <p:nvPr/>
        </p:nvSpPr>
        <p:spPr>
          <a:xfrm>
            <a:off x="7376987" y="7188741"/>
            <a:ext cx="657898" cy="657898"/>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350" dirty="0"/>
          </a:p>
        </p:txBody>
      </p:sp>
      <p:sp>
        <p:nvSpPr>
          <p:cNvPr id="38" name="TextBox 38">
            <a:extLst>
              <a:ext uri="{FF2B5EF4-FFF2-40B4-BE49-F238E27FC236}">
                <a16:creationId xmlns:a16="http://schemas.microsoft.com/office/drawing/2014/main" id="{9E5597D4-BFEE-BA71-67DA-2DD767BE63DA}"/>
              </a:ext>
            </a:extLst>
          </p:cNvPr>
          <p:cNvSpPr txBox="1"/>
          <p:nvPr/>
        </p:nvSpPr>
        <p:spPr>
          <a:xfrm>
            <a:off x="76199" y="1187546"/>
            <a:ext cx="5088993" cy="3102003"/>
          </a:xfrm>
          <a:prstGeom prst="rect">
            <a:avLst/>
          </a:prstGeom>
        </p:spPr>
        <p:txBody>
          <a:bodyPr wrap="square" lIns="0" tIns="0" rIns="0" bIns="0" rtlCol="0" anchor="t">
            <a:spAutoFit/>
          </a:bodyPr>
          <a:lstStyle/>
          <a:p>
            <a:pPr>
              <a:lnSpc>
                <a:spcPts val="6155"/>
              </a:lnSpc>
              <a:spcBef>
                <a:spcPct val="0"/>
              </a:spcBef>
            </a:pPr>
            <a:r>
              <a:rPr lang="en-US" sz="3600" spc="437" dirty="0">
                <a:solidFill>
                  <a:srgbClr val="FFFFFF"/>
                </a:solidFill>
                <a:latin typeface="Codec Pro ExtraBold"/>
              </a:rPr>
              <a:t>1. Compare Power BI Desktop to Power BI Services (online)</a:t>
            </a:r>
          </a:p>
        </p:txBody>
      </p:sp>
      <p:grpSp>
        <p:nvGrpSpPr>
          <p:cNvPr id="17" name="Group 16">
            <a:extLst>
              <a:ext uri="{FF2B5EF4-FFF2-40B4-BE49-F238E27FC236}">
                <a16:creationId xmlns:a16="http://schemas.microsoft.com/office/drawing/2014/main" id="{91FF758C-3CB0-7F47-7FA4-B036CE3F1717}"/>
              </a:ext>
            </a:extLst>
          </p:cNvPr>
          <p:cNvGrpSpPr/>
          <p:nvPr/>
        </p:nvGrpSpPr>
        <p:grpSpPr>
          <a:xfrm>
            <a:off x="319628" y="6495213"/>
            <a:ext cx="4775774" cy="1153351"/>
            <a:chOff x="5938369" y="1819838"/>
            <a:chExt cx="4775774" cy="1153351"/>
          </a:xfrm>
        </p:grpSpPr>
        <p:grpSp>
          <p:nvGrpSpPr>
            <p:cNvPr id="12" name="Group 12">
              <a:extLst>
                <a:ext uri="{FF2B5EF4-FFF2-40B4-BE49-F238E27FC236}">
                  <a16:creationId xmlns:a16="http://schemas.microsoft.com/office/drawing/2014/main" id="{D6768FAA-AE78-7AA9-B991-B130F0B5D298}"/>
                </a:ext>
              </a:extLst>
            </p:cNvPr>
            <p:cNvGrpSpPr/>
            <p:nvPr/>
          </p:nvGrpSpPr>
          <p:grpSpPr>
            <a:xfrm>
              <a:off x="5938369" y="2162622"/>
              <a:ext cx="244361" cy="454061"/>
              <a:chOff x="0" y="0"/>
              <a:chExt cx="406080" cy="754560"/>
            </a:xfrm>
          </p:grpSpPr>
          <p:sp>
            <p:nvSpPr>
              <p:cNvPr id="13" name="Freeform 13">
                <a:extLst>
                  <a:ext uri="{FF2B5EF4-FFF2-40B4-BE49-F238E27FC236}">
                    <a16:creationId xmlns:a16="http://schemas.microsoft.com/office/drawing/2014/main" id="{0A0B69F3-58A1-8876-BDE0-FF4A1935E34F}"/>
                  </a:ext>
                </a:extLst>
              </p:cNvPr>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en-US" sz="1350" dirty="0"/>
              </a:p>
            </p:txBody>
          </p:sp>
        </p:grpSp>
        <p:grpSp>
          <p:nvGrpSpPr>
            <p:cNvPr id="14" name="Group 14">
              <a:extLst>
                <a:ext uri="{FF2B5EF4-FFF2-40B4-BE49-F238E27FC236}">
                  <a16:creationId xmlns:a16="http://schemas.microsoft.com/office/drawing/2014/main" id="{4D11F500-7C30-3DCB-276D-953544D01EF4}"/>
                </a:ext>
              </a:extLst>
            </p:cNvPr>
            <p:cNvGrpSpPr/>
            <p:nvPr/>
          </p:nvGrpSpPr>
          <p:grpSpPr>
            <a:xfrm>
              <a:off x="6276645" y="1819838"/>
              <a:ext cx="4437498" cy="1153351"/>
              <a:chOff x="0" y="0"/>
              <a:chExt cx="7374240" cy="1916640"/>
            </a:xfrm>
          </p:grpSpPr>
          <p:sp>
            <p:nvSpPr>
              <p:cNvPr id="15" name="Freeform 15">
                <a:extLst>
                  <a:ext uri="{FF2B5EF4-FFF2-40B4-BE49-F238E27FC236}">
                    <a16:creationId xmlns:a16="http://schemas.microsoft.com/office/drawing/2014/main" id="{8B8C4777-7528-B55A-498F-ACE5F1379F48}"/>
                  </a:ext>
                </a:extLst>
              </p:cNvPr>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txBody>
              <a:bodyPr/>
              <a:lstStyle/>
              <a:p>
                <a:endParaRPr lang="en-US" sz="1350" dirty="0"/>
              </a:p>
            </p:txBody>
          </p:sp>
        </p:grpSp>
        <p:sp>
          <p:nvSpPr>
            <p:cNvPr id="39" name="TextBox 39">
              <a:extLst>
                <a:ext uri="{FF2B5EF4-FFF2-40B4-BE49-F238E27FC236}">
                  <a16:creationId xmlns:a16="http://schemas.microsoft.com/office/drawing/2014/main" id="{F2F4943F-DE85-C763-25E8-0B03DD756E15}"/>
                </a:ext>
              </a:extLst>
            </p:cNvPr>
            <p:cNvSpPr txBox="1"/>
            <p:nvPr/>
          </p:nvSpPr>
          <p:spPr>
            <a:xfrm>
              <a:off x="7086600" y="2107974"/>
              <a:ext cx="2727049" cy="587981"/>
            </a:xfrm>
            <a:prstGeom prst="rect">
              <a:avLst/>
            </a:prstGeom>
          </p:spPr>
          <p:txBody>
            <a:bodyPr lIns="0" tIns="0" rIns="0" bIns="0" rtlCol="0" anchor="t">
              <a:spAutoFit/>
            </a:bodyPr>
            <a:lstStyle/>
            <a:p>
              <a:pPr>
                <a:lnSpc>
                  <a:spcPts val="1509"/>
                </a:lnSpc>
                <a:spcBef>
                  <a:spcPct val="0"/>
                </a:spcBef>
              </a:pPr>
              <a:r>
                <a:rPr lang="en-US" sz="2000" spc="107" dirty="0">
                  <a:solidFill>
                    <a:schemeClr val="bg1"/>
                  </a:solidFill>
                  <a:latin typeface="Open Sauce"/>
                </a:rPr>
                <a:t>Power BI Desktop does not work on a Mac.</a:t>
              </a:r>
              <a:endParaRPr lang="en-US" sz="1094" spc="107" dirty="0">
                <a:solidFill>
                  <a:schemeClr val="bg1"/>
                </a:solidFill>
                <a:latin typeface="Open Sauce"/>
              </a:endParaRPr>
            </a:p>
          </p:txBody>
        </p:sp>
      </p:grpSp>
      <p:sp>
        <p:nvSpPr>
          <p:cNvPr id="47" name="TextBox 47">
            <a:extLst>
              <a:ext uri="{FF2B5EF4-FFF2-40B4-BE49-F238E27FC236}">
                <a16:creationId xmlns:a16="http://schemas.microsoft.com/office/drawing/2014/main" id="{CF56F43E-6D27-2E3B-99E8-69E74077FE37}"/>
              </a:ext>
            </a:extLst>
          </p:cNvPr>
          <p:cNvSpPr txBox="1"/>
          <p:nvPr/>
        </p:nvSpPr>
        <p:spPr>
          <a:xfrm>
            <a:off x="1285711" y="4532999"/>
            <a:ext cx="2951207" cy="269817"/>
          </a:xfrm>
          <a:prstGeom prst="rect">
            <a:avLst/>
          </a:prstGeom>
        </p:spPr>
        <p:txBody>
          <a:bodyPr lIns="0" tIns="0" rIns="0" bIns="0" rtlCol="0" anchor="t">
            <a:spAutoFit/>
          </a:bodyPr>
          <a:lstStyle/>
          <a:p>
            <a:pPr>
              <a:lnSpc>
                <a:spcPts val="1841"/>
              </a:lnSpc>
              <a:spcBef>
                <a:spcPct val="0"/>
              </a:spcBef>
            </a:pPr>
            <a:r>
              <a:rPr lang="en-US" sz="2800" i="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Two different apps</a:t>
            </a:r>
            <a:endParaRPr lang="en-US" sz="2400" i="1" spc="131" dirty="0">
              <a:solidFill>
                <a:schemeClr val="bg1"/>
              </a:solidFill>
              <a:latin typeface="Open Sauce"/>
            </a:endParaRPr>
          </a:p>
        </p:txBody>
      </p:sp>
      <p:sp>
        <p:nvSpPr>
          <p:cNvPr id="55" name="TextBox 54">
            <a:extLst>
              <a:ext uri="{FF2B5EF4-FFF2-40B4-BE49-F238E27FC236}">
                <a16:creationId xmlns:a16="http://schemas.microsoft.com/office/drawing/2014/main" id="{3E16D2D9-A7CE-AC2F-DA1C-1DF3E14FAE1F}"/>
              </a:ext>
            </a:extLst>
          </p:cNvPr>
          <p:cNvSpPr txBox="1"/>
          <p:nvPr/>
        </p:nvSpPr>
        <p:spPr>
          <a:xfrm>
            <a:off x="319628" y="9275102"/>
            <a:ext cx="12293447" cy="400110"/>
          </a:xfrm>
          <a:prstGeom prst="rect">
            <a:avLst/>
          </a:prstGeom>
          <a:solidFill>
            <a:srgbClr val="1C5739"/>
          </a:solidFill>
        </p:spPr>
        <p:txBody>
          <a:bodyPr wrap="square" rtlCol="0">
            <a:spAutoFit/>
          </a:bodyPr>
          <a:lstStyle/>
          <a:p>
            <a:r>
              <a:rPr lang="en-US" sz="2000" i="1" dirty="0">
                <a:solidFill>
                  <a:schemeClr val="bg1"/>
                </a:solidFill>
              </a:rPr>
              <a:t>Power BI Services (online) works with PC or Mac.  Alternative instructions are provided in the textbook.</a:t>
            </a:r>
          </a:p>
        </p:txBody>
      </p:sp>
      <p:sp>
        <p:nvSpPr>
          <p:cNvPr id="28" name="TextBox 45">
            <a:extLst>
              <a:ext uri="{FF2B5EF4-FFF2-40B4-BE49-F238E27FC236}">
                <a16:creationId xmlns:a16="http://schemas.microsoft.com/office/drawing/2014/main" id="{AA668221-8799-8E23-DE9F-4EBDC514484E}"/>
              </a:ext>
            </a:extLst>
          </p:cNvPr>
          <p:cNvSpPr txBox="1"/>
          <p:nvPr/>
        </p:nvSpPr>
        <p:spPr>
          <a:xfrm>
            <a:off x="7152453" y="4150591"/>
            <a:ext cx="3829489" cy="587981"/>
          </a:xfrm>
          <a:prstGeom prst="rect">
            <a:avLst/>
          </a:prstGeom>
        </p:spPr>
        <p:txBody>
          <a:bodyPr wrap="square" lIns="0" tIns="0" rIns="0" bIns="0" rtlCol="0" anchor="t">
            <a:spAutoFit/>
          </a:bodyPr>
          <a:lstStyle/>
          <a:p>
            <a:pPr lvl="0" indent="0">
              <a:lnSpc>
                <a:spcPts val="1509"/>
              </a:lnSpc>
              <a:spcBef>
                <a:spcPct val="0"/>
              </a:spcBef>
            </a:pPr>
            <a:r>
              <a:rPr lang="en-US" sz="2000" spc="107" dirty="0">
                <a:solidFill>
                  <a:schemeClr val="bg1"/>
                </a:solidFill>
                <a:latin typeface="Open Sauce"/>
              </a:rPr>
              <a:t>Gestalt Principle –</a:t>
            </a:r>
            <a:br>
              <a:rPr lang="en-US" sz="2000" spc="107" dirty="0">
                <a:solidFill>
                  <a:schemeClr val="bg1"/>
                </a:solidFill>
                <a:latin typeface="Open Sauce"/>
              </a:rPr>
            </a:br>
            <a:br>
              <a:rPr lang="en-US" sz="2000" spc="107" dirty="0">
                <a:solidFill>
                  <a:schemeClr val="bg1"/>
                </a:solidFill>
                <a:latin typeface="Open Sauce"/>
              </a:rPr>
            </a:br>
            <a:r>
              <a:rPr lang="en-US" sz="2000" spc="107" dirty="0">
                <a:solidFill>
                  <a:schemeClr val="bg1"/>
                </a:solidFill>
                <a:latin typeface="Open Sauce"/>
              </a:rPr>
              <a:t> Similarity and Dissimilarity</a:t>
            </a:r>
          </a:p>
        </p:txBody>
      </p:sp>
      <p:pic>
        <p:nvPicPr>
          <p:cNvPr id="16" name="Picture 15" descr="A diagram of a company&#10;&#10;Description automatically generated">
            <a:extLst>
              <a:ext uri="{FF2B5EF4-FFF2-40B4-BE49-F238E27FC236}">
                <a16:creationId xmlns:a16="http://schemas.microsoft.com/office/drawing/2014/main" id="{530BCA13-4E66-E64E-5967-DF81D93EE0E9}"/>
              </a:ext>
            </a:extLst>
          </p:cNvPr>
          <p:cNvPicPr>
            <a:picLocks noChangeAspect="1"/>
          </p:cNvPicPr>
          <p:nvPr/>
        </p:nvPicPr>
        <p:blipFill>
          <a:blip r:embed="rId9"/>
          <a:stretch>
            <a:fillRect/>
          </a:stretch>
        </p:blipFill>
        <p:spPr>
          <a:xfrm>
            <a:off x="5520970" y="1128198"/>
            <a:ext cx="7816794" cy="8048956"/>
          </a:xfrm>
          <a:prstGeom prst="rect">
            <a:avLst/>
          </a:prstGeom>
        </p:spPr>
      </p:pic>
    </p:spTree>
    <p:extLst>
      <p:ext uri="{BB962C8B-B14F-4D97-AF65-F5344CB8AC3E}">
        <p14:creationId xmlns:p14="http://schemas.microsoft.com/office/powerpoint/2010/main" val="1481918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3091-E0FD-890F-D026-BD5221FA91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5C9483C-BDBA-D3F0-C7ED-45028FEC5E49}"/>
              </a:ext>
            </a:extLst>
          </p:cNvPr>
          <p:cNvSpPr/>
          <p:nvPr/>
        </p:nvSpPr>
        <p:spPr>
          <a:xfrm flipH="1" flipV="1">
            <a:off x="0" y="6965509"/>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DEC2953D-86F7-20A3-1A76-BF67FAB23991}"/>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B6DF5A6E-E8F0-CF01-1A7B-75C31866A70D}"/>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7D2F724E-D9CD-A4EC-85A9-0C92703A8085}"/>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04CA2329-C73D-4099-3A28-71D386019862}"/>
              </a:ext>
            </a:extLst>
          </p:cNvPr>
          <p:cNvSpPr txBox="1"/>
          <p:nvPr/>
        </p:nvSpPr>
        <p:spPr>
          <a:xfrm>
            <a:off x="738608" y="2178794"/>
            <a:ext cx="1184910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5. Power BI Dashboards Versus Reports</a:t>
            </a:r>
          </a:p>
        </p:txBody>
      </p:sp>
      <p:grpSp>
        <p:nvGrpSpPr>
          <p:cNvPr id="15" name="Group 15">
            <a:extLst>
              <a:ext uri="{FF2B5EF4-FFF2-40B4-BE49-F238E27FC236}">
                <a16:creationId xmlns:a16="http://schemas.microsoft.com/office/drawing/2014/main" id="{2022FA6B-4A89-7826-8023-E7779D94079F}"/>
              </a:ext>
            </a:extLst>
          </p:cNvPr>
          <p:cNvGrpSpPr/>
          <p:nvPr/>
        </p:nvGrpSpPr>
        <p:grpSpPr>
          <a:xfrm>
            <a:off x="404591" y="3947600"/>
            <a:ext cx="3938810" cy="1043500"/>
            <a:chOff x="0" y="0"/>
            <a:chExt cx="857293" cy="366441"/>
          </a:xfrm>
        </p:grpSpPr>
        <p:sp>
          <p:nvSpPr>
            <p:cNvPr id="16" name="Freeform 16">
              <a:extLst>
                <a:ext uri="{FF2B5EF4-FFF2-40B4-BE49-F238E27FC236}">
                  <a16:creationId xmlns:a16="http://schemas.microsoft.com/office/drawing/2014/main" id="{04B0754F-B6E8-3330-6074-0EA7E91A666A}"/>
                </a:ext>
              </a:extLst>
            </p:cNvPr>
            <p:cNvSpPr/>
            <p:nvPr/>
          </p:nvSpPr>
          <p:spPr>
            <a:xfrm>
              <a:off x="0" y="0"/>
              <a:ext cx="857293" cy="366441"/>
            </a:xfrm>
            <a:custGeom>
              <a:avLst/>
              <a:gdLst/>
              <a:ahLst/>
              <a:cxnLst/>
              <a:rect l="l" t="t" r="r" b="b"/>
              <a:pathLst>
                <a:path w="1178269" h="167703">
                  <a:moveTo>
                    <a:pt x="0" y="0"/>
                  </a:moveTo>
                  <a:lnTo>
                    <a:pt x="1178269" y="0"/>
                  </a:lnTo>
                  <a:lnTo>
                    <a:pt x="1178269" y="167703"/>
                  </a:lnTo>
                  <a:lnTo>
                    <a:pt x="0" y="167703"/>
                  </a:lnTo>
                  <a:close/>
                </a:path>
              </a:pathLst>
            </a:custGeom>
            <a:solidFill>
              <a:srgbClr val="397D5A"/>
            </a:solidFill>
          </p:spPr>
          <p:txBody>
            <a:bodyPr/>
            <a:lstStyle/>
            <a:p>
              <a:endParaRPr lang="en-US" sz="1350" dirty="0"/>
            </a:p>
          </p:txBody>
        </p:sp>
        <p:sp>
          <p:nvSpPr>
            <p:cNvPr id="17" name="TextBox 17">
              <a:extLst>
                <a:ext uri="{FF2B5EF4-FFF2-40B4-BE49-F238E27FC236}">
                  <a16:creationId xmlns:a16="http://schemas.microsoft.com/office/drawing/2014/main" id="{08E94F94-F0E8-30D1-B0D6-5FEF6A83EB49}"/>
                </a:ext>
              </a:extLst>
            </p:cNvPr>
            <p:cNvSpPr txBox="1"/>
            <p:nvPr/>
          </p:nvSpPr>
          <p:spPr>
            <a:xfrm>
              <a:off x="0" y="98853"/>
              <a:ext cx="711223" cy="137573"/>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Seven Principles for better visual storytelling</a:t>
              </a:r>
            </a:p>
          </p:txBody>
        </p:sp>
      </p:grpSp>
      <p:sp>
        <p:nvSpPr>
          <p:cNvPr id="28" name="Freeform 28">
            <a:extLst>
              <a:ext uri="{FF2B5EF4-FFF2-40B4-BE49-F238E27FC236}">
                <a16:creationId xmlns:a16="http://schemas.microsoft.com/office/drawing/2014/main" id="{53A35DE1-357D-39B9-7A4E-E831D48AF653}"/>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8935EB16-B5D3-BA58-1BF6-05BC6CDC9091}"/>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grpSp>
        <p:nvGrpSpPr>
          <p:cNvPr id="11" name="Group 11">
            <a:extLst>
              <a:ext uri="{FF2B5EF4-FFF2-40B4-BE49-F238E27FC236}">
                <a16:creationId xmlns:a16="http://schemas.microsoft.com/office/drawing/2014/main" id="{FDFA3AA4-BC14-A439-4AF0-4D7241A8B632}"/>
              </a:ext>
            </a:extLst>
          </p:cNvPr>
          <p:cNvGrpSpPr/>
          <p:nvPr/>
        </p:nvGrpSpPr>
        <p:grpSpPr>
          <a:xfrm>
            <a:off x="5192355" y="9089879"/>
            <a:ext cx="8282208" cy="1017193"/>
            <a:chOff x="0" y="0"/>
            <a:chExt cx="1178269" cy="357204"/>
          </a:xfrm>
        </p:grpSpPr>
        <p:sp>
          <p:nvSpPr>
            <p:cNvPr id="12" name="Freeform 12">
              <a:extLst>
                <a:ext uri="{FF2B5EF4-FFF2-40B4-BE49-F238E27FC236}">
                  <a16:creationId xmlns:a16="http://schemas.microsoft.com/office/drawing/2014/main" id="{FFA2D136-2604-5D59-ED12-6F897A2EE764}"/>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a:extLst>
                <a:ext uri="{FF2B5EF4-FFF2-40B4-BE49-F238E27FC236}">
                  <a16:creationId xmlns:a16="http://schemas.microsoft.com/office/drawing/2014/main" id="{1EDF4065-546F-79D9-C58B-AADCBB1681C3}"/>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400" spc="11" dirty="0">
                  <a:solidFill>
                    <a:schemeClr val="bg1"/>
                  </a:solidFill>
                  <a:latin typeface="Open Sauce Italics"/>
                </a:rPr>
                <a:t>“The bigger the insight is, the more disruptive it will be to the status quo” (Dykes, 2020, p. 3). </a:t>
              </a:r>
            </a:p>
          </p:txBody>
        </p:sp>
      </p:grpSp>
      <p:pic>
        <p:nvPicPr>
          <p:cNvPr id="7" name="Picture 6">
            <a:extLst>
              <a:ext uri="{FF2B5EF4-FFF2-40B4-BE49-F238E27FC236}">
                <a16:creationId xmlns:a16="http://schemas.microsoft.com/office/drawing/2014/main" id="{44C5BA6D-D201-AAAD-9C89-AEAACB9B4F17}"/>
              </a:ext>
            </a:extLst>
          </p:cNvPr>
          <p:cNvPicPr>
            <a:picLocks noChangeAspect="1"/>
          </p:cNvPicPr>
          <p:nvPr/>
        </p:nvPicPr>
        <p:blipFill>
          <a:blip r:embed="rId5"/>
          <a:stretch>
            <a:fillRect/>
          </a:stretch>
        </p:blipFill>
        <p:spPr>
          <a:xfrm>
            <a:off x="4495800" y="3821240"/>
            <a:ext cx="9157202" cy="3913060"/>
          </a:xfrm>
          <a:prstGeom prst="rect">
            <a:avLst/>
          </a:prstGeom>
        </p:spPr>
      </p:pic>
      <p:sp>
        <p:nvSpPr>
          <p:cNvPr id="8" name="TextBox 7">
            <a:extLst>
              <a:ext uri="{FF2B5EF4-FFF2-40B4-BE49-F238E27FC236}">
                <a16:creationId xmlns:a16="http://schemas.microsoft.com/office/drawing/2014/main" id="{445A67D7-E9B9-6CF8-0D77-9F56C053438C}"/>
              </a:ext>
            </a:extLst>
          </p:cNvPr>
          <p:cNvSpPr txBox="1"/>
          <p:nvPr/>
        </p:nvSpPr>
        <p:spPr>
          <a:xfrm>
            <a:off x="62998" y="5123329"/>
            <a:ext cx="4131042" cy="5447645"/>
          </a:xfrm>
          <a:prstGeom prst="rect">
            <a:avLst/>
          </a:prstGeom>
          <a:noFill/>
        </p:spPr>
        <p:txBody>
          <a:bodyPr wrap="square" rtlCol="0">
            <a:spAutoFit/>
          </a:bodyPr>
          <a:lstStyle/>
          <a:p>
            <a:endParaRPr lang="en-US" sz="1050" dirty="0"/>
          </a:p>
          <a:p>
            <a:pPr lvl="1"/>
            <a:r>
              <a:rPr lang="en-US" sz="2400" dirty="0"/>
              <a:t>Is this the right data?</a:t>
            </a:r>
            <a:endParaRPr lang="en-US" sz="1200" dirty="0"/>
          </a:p>
          <a:p>
            <a:pPr lvl="1"/>
            <a:r>
              <a:rPr lang="en-US" sz="2400" dirty="0"/>
              <a:t>Are these visuals the right ones? </a:t>
            </a:r>
            <a:endParaRPr lang="en-US" sz="1200" dirty="0"/>
          </a:p>
          <a:p>
            <a:pPr lvl="1"/>
            <a:r>
              <a:rPr lang="en-US" sz="2400" dirty="0"/>
              <a:t>Are they visuals in the right configuration?</a:t>
            </a:r>
            <a:endParaRPr lang="en-US" sz="1200" dirty="0"/>
          </a:p>
          <a:p>
            <a:pPr lvl="1"/>
            <a:r>
              <a:rPr lang="en-US" sz="2400" dirty="0"/>
              <a:t>Did you remove the noise or distraction?</a:t>
            </a:r>
            <a:endParaRPr lang="en-US" sz="1200" dirty="0"/>
          </a:p>
          <a:p>
            <a:pPr lvl="1"/>
            <a:r>
              <a:rPr lang="en-US" sz="2400" dirty="0"/>
              <a:t>Does your design focus the audience’s attention?</a:t>
            </a:r>
            <a:endParaRPr lang="en-US" sz="1200" dirty="0"/>
          </a:p>
          <a:p>
            <a:pPr lvl="1"/>
            <a:r>
              <a:rPr lang="en-US" sz="2400" dirty="0"/>
              <a:t>Does your design make it more approachable?</a:t>
            </a:r>
            <a:endParaRPr lang="en-US" sz="1200" dirty="0"/>
          </a:p>
          <a:p>
            <a:pPr lvl="1"/>
            <a:r>
              <a:rPr lang="en-US" sz="2400" dirty="0"/>
              <a:t>Does your design instill trust? (Dykes, 2020)</a:t>
            </a:r>
            <a:endParaRPr lang="en-US" sz="1200" dirty="0"/>
          </a:p>
          <a:p>
            <a:endParaRPr lang="en-US" dirty="0"/>
          </a:p>
        </p:txBody>
      </p:sp>
    </p:spTree>
    <p:extLst>
      <p:ext uri="{BB962C8B-B14F-4D97-AF65-F5344CB8AC3E}">
        <p14:creationId xmlns:p14="http://schemas.microsoft.com/office/powerpoint/2010/main" val="150823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760B2-B320-3D4E-C1D5-2416C78594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1C9E98-A4FD-359B-1BDD-A209C0F72B93}"/>
              </a:ext>
            </a:extLst>
          </p:cNvPr>
          <p:cNvSpPr/>
          <p:nvPr/>
        </p:nvSpPr>
        <p:spPr>
          <a:xfrm flipH="1" flipV="1">
            <a:off x="0" y="6965509"/>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296E617B-F44B-D2D9-56DC-296D04F04C74}"/>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8B9606C2-2D34-28D2-B513-A4BAE03452F8}"/>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6AB54C37-56E4-074B-F4F6-0837124C6B0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CA12A9D8-0244-EC9C-EB28-3438C7F7B1AE}"/>
              </a:ext>
            </a:extLst>
          </p:cNvPr>
          <p:cNvSpPr txBox="1"/>
          <p:nvPr/>
        </p:nvSpPr>
        <p:spPr>
          <a:xfrm>
            <a:off x="738608" y="2178794"/>
            <a:ext cx="1184910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5. Power BI Individual Dashboard</a:t>
            </a:r>
          </a:p>
        </p:txBody>
      </p:sp>
      <p:grpSp>
        <p:nvGrpSpPr>
          <p:cNvPr id="15" name="Group 15">
            <a:extLst>
              <a:ext uri="{FF2B5EF4-FFF2-40B4-BE49-F238E27FC236}">
                <a16:creationId xmlns:a16="http://schemas.microsoft.com/office/drawing/2014/main" id="{7165CC92-7E88-0C5A-28E1-222A8F6837FC}"/>
              </a:ext>
            </a:extLst>
          </p:cNvPr>
          <p:cNvGrpSpPr/>
          <p:nvPr/>
        </p:nvGrpSpPr>
        <p:grpSpPr>
          <a:xfrm>
            <a:off x="404591" y="3947600"/>
            <a:ext cx="3938810" cy="1043500"/>
            <a:chOff x="0" y="0"/>
            <a:chExt cx="857293" cy="366441"/>
          </a:xfrm>
        </p:grpSpPr>
        <p:sp>
          <p:nvSpPr>
            <p:cNvPr id="16" name="Freeform 16">
              <a:extLst>
                <a:ext uri="{FF2B5EF4-FFF2-40B4-BE49-F238E27FC236}">
                  <a16:creationId xmlns:a16="http://schemas.microsoft.com/office/drawing/2014/main" id="{6A01E01D-064C-AEA1-5E87-E57DFB8AE4F2}"/>
                </a:ext>
              </a:extLst>
            </p:cNvPr>
            <p:cNvSpPr/>
            <p:nvPr/>
          </p:nvSpPr>
          <p:spPr>
            <a:xfrm>
              <a:off x="0" y="0"/>
              <a:ext cx="857293" cy="366441"/>
            </a:xfrm>
            <a:custGeom>
              <a:avLst/>
              <a:gdLst/>
              <a:ahLst/>
              <a:cxnLst/>
              <a:rect l="l" t="t" r="r" b="b"/>
              <a:pathLst>
                <a:path w="1178269" h="167703">
                  <a:moveTo>
                    <a:pt x="0" y="0"/>
                  </a:moveTo>
                  <a:lnTo>
                    <a:pt x="1178269" y="0"/>
                  </a:lnTo>
                  <a:lnTo>
                    <a:pt x="1178269" y="167703"/>
                  </a:lnTo>
                  <a:lnTo>
                    <a:pt x="0" y="167703"/>
                  </a:lnTo>
                  <a:close/>
                </a:path>
              </a:pathLst>
            </a:custGeom>
            <a:solidFill>
              <a:srgbClr val="397D5A"/>
            </a:solidFill>
          </p:spPr>
          <p:txBody>
            <a:bodyPr/>
            <a:lstStyle/>
            <a:p>
              <a:endParaRPr lang="en-US" sz="1350" dirty="0"/>
            </a:p>
          </p:txBody>
        </p:sp>
        <p:sp>
          <p:nvSpPr>
            <p:cNvPr id="17" name="TextBox 17">
              <a:extLst>
                <a:ext uri="{FF2B5EF4-FFF2-40B4-BE49-F238E27FC236}">
                  <a16:creationId xmlns:a16="http://schemas.microsoft.com/office/drawing/2014/main" id="{4301AA9D-887C-6693-6870-DA4FFE179110}"/>
                </a:ext>
              </a:extLst>
            </p:cNvPr>
            <p:cNvSpPr txBox="1"/>
            <p:nvPr/>
          </p:nvSpPr>
          <p:spPr>
            <a:xfrm>
              <a:off x="0" y="98853"/>
              <a:ext cx="711223" cy="137573"/>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Salesperson Anny Kolb’s Individual Dashboard</a:t>
              </a:r>
            </a:p>
          </p:txBody>
        </p:sp>
      </p:grpSp>
      <p:sp>
        <p:nvSpPr>
          <p:cNvPr id="28" name="Freeform 28">
            <a:extLst>
              <a:ext uri="{FF2B5EF4-FFF2-40B4-BE49-F238E27FC236}">
                <a16:creationId xmlns:a16="http://schemas.microsoft.com/office/drawing/2014/main" id="{0D1F7BA5-4120-923F-A1E5-AC5707D1896B}"/>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D55D53FC-07B3-AA03-A3E2-1FECA20D73BC}"/>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8" name="TextBox 7">
            <a:extLst>
              <a:ext uri="{FF2B5EF4-FFF2-40B4-BE49-F238E27FC236}">
                <a16:creationId xmlns:a16="http://schemas.microsoft.com/office/drawing/2014/main" id="{73242F6E-777E-AA9C-7FB6-086974A8ECE6}"/>
              </a:ext>
            </a:extLst>
          </p:cNvPr>
          <p:cNvSpPr txBox="1"/>
          <p:nvPr/>
        </p:nvSpPr>
        <p:spPr>
          <a:xfrm>
            <a:off x="62998" y="5123329"/>
            <a:ext cx="4661402" cy="3485570"/>
          </a:xfrm>
          <a:prstGeom prst="rect">
            <a:avLst/>
          </a:prstGeom>
          <a:noFill/>
        </p:spPr>
        <p:txBody>
          <a:bodyPr wrap="square" rtlCol="0">
            <a:spAutoFit/>
          </a:bodyPr>
          <a:lstStyle/>
          <a:p>
            <a:endParaRPr lang="en-US" sz="1050" dirty="0"/>
          </a:p>
          <a:p>
            <a:pPr marL="914400" lvl="1" indent="-457200">
              <a:buAutoNum type="arabicPeriod"/>
            </a:pPr>
            <a:r>
              <a:rPr lang="en-US" sz="2400" dirty="0"/>
              <a:t>Kolb’s Revenue by month</a:t>
            </a:r>
          </a:p>
          <a:p>
            <a:pPr marL="914400" lvl="1" indent="-457200">
              <a:buAutoNum type="arabicPeriod" startAt="2"/>
            </a:pPr>
            <a:r>
              <a:rPr lang="en-US" sz="2400" dirty="0"/>
              <a:t>Kolb sells in </a:t>
            </a:r>
            <a:r>
              <a:rPr lang="en-US" sz="2400" dirty="0" err="1"/>
              <a:t>Tennesee</a:t>
            </a:r>
            <a:r>
              <a:rPr lang="en-US" sz="2400" dirty="0"/>
              <a:t> and Florida</a:t>
            </a:r>
          </a:p>
          <a:p>
            <a:pPr marL="685800" lvl="1" indent="-228600">
              <a:buAutoNum type="arabicPeriod" startAt="2"/>
            </a:pPr>
            <a:r>
              <a:rPr lang="en-US" sz="2400" dirty="0"/>
              <a:t> Products sold by Anny: sells a lot of coffee</a:t>
            </a:r>
          </a:p>
          <a:p>
            <a:pPr marL="685800" lvl="1" indent="-228600">
              <a:buAutoNum type="arabicPeriod" startAt="2"/>
            </a:pPr>
            <a:r>
              <a:rPr lang="en-US" sz="2400" dirty="0"/>
              <a:t> Gauges showing Kolb’s goals and metrics</a:t>
            </a:r>
          </a:p>
          <a:p>
            <a:pPr marL="685800" lvl="1" indent="-228600">
              <a:buAutoNum type="arabicPeriod" startAt="2"/>
            </a:pPr>
            <a:r>
              <a:rPr lang="en-US" sz="2400" dirty="0"/>
              <a:t> Kolb’s customers</a:t>
            </a:r>
            <a:endParaRPr lang="en-US" sz="1200" dirty="0"/>
          </a:p>
          <a:p>
            <a:endParaRPr lang="en-US" dirty="0"/>
          </a:p>
        </p:txBody>
      </p:sp>
      <p:pic>
        <p:nvPicPr>
          <p:cNvPr id="6" name="Picture 5" descr="A screenshot of a computer&#10;&#10;Description automatically generated">
            <a:extLst>
              <a:ext uri="{FF2B5EF4-FFF2-40B4-BE49-F238E27FC236}">
                <a16:creationId xmlns:a16="http://schemas.microsoft.com/office/drawing/2014/main" id="{7B07A69C-1BDE-A270-6B13-86528A9F70A2}"/>
              </a:ext>
            </a:extLst>
          </p:cNvPr>
          <p:cNvPicPr>
            <a:picLocks noChangeAspect="1"/>
          </p:cNvPicPr>
          <p:nvPr/>
        </p:nvPicPr>
        <p:blipFill>
          <a:blip r:embed="rId5"/>
          <a:stretch>
            <a:fillRect/>
          </a:stretch>
        </p:blipFill>
        <p:spPr>
          <a:xfrm>
            <a:off x="5529878" y="3734665"/>
            <a:ext cx="7685446" cy="6603841"/>
          </a:xfrm>
          <a:prstGeom prst="rect">
            <a:avLst/>
          </a:prstGeom>
          <a:ln>
            <a:solidFill>
              <a:schemeClr val="accent1"/>
            </a:solidFill>
          </a:ln>
        </p:spPr>
      </p:pic>
    </p:spTree>
    <p:extLst>
      <p:ext uri="{BB962C8B-B14F-4D97-AF65-F5344CB8AC3E}">
        <p14:creationId xmlns:p14="http://schemas.microsoft.com/office/powerpoint/2010/main" val="337762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AB5D-9653-EE16-69E5-6F9F9A03D8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1324A9-11DC-BCFA-4DA7-05C837701478}"/>
              </a:ext>
            </a:extLst>
          </p:cNvPr>
          <p:cNvSpPr/>
          <p:nvPr/>
        </p:nvSpPr>
        <p:spPr>
          <a:xfrm flipH="1" flipV="1">
            <a:off x="0" y="6965509"/>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A7E72F0F-C7A8-327D-C523-F4C951B7525D}"/>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2B2F888D-639C-DC22-F95C-C7F68A6F5736}"/>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9F640F4C-A6C8-627A-5DCD-C110DABB3EC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sp>
        <p:nvSpPr>
          <p:cNvPr id="10" name="TextBox 10">
            <a:extLst>
              <a:ext uri="{FF2B5EF4-FFF2-40B4-BE49-F238E27FC236}">
                <a16:creationId xmlns:a16="http://schemas.microsoft.com/office/drawing/2014/main" id="{5CF71C00-48C6-521D-0A4D-32138BBE81E9}"/>
              </a:ext>
            </a:extLst>
          </p:cNvPr>
          <p:cNvSpPr txBox="1"/>
          <p:nvPr/>
        </p:nvSpPr>
        <p:spPr>
          <a:xfrm>
            <a:off x="738608" y="2178794"/>
            <a:ext cx="11849100"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5. Power BI Mobile Layout</a:t>
            </a:r>
          </a:p>
        </p:txBody>
      </p:sp>
      <p:grpSp>
        <p:nvGrpSpPr>
          <p:cNvPr id="15" name="Group 15">
            <a:extLst>
              <a:ext uri="{FF2B5EF4-FFF2-40B4-BE49-F238E27FC236}">
                <a16:creationId xmlns:a16="http://schemas.microsoft.com/office/drawing/2014/main" id="{A1A50B62-70DC-E532-D2F9-D62A3BB004EB}"/>
              </a:ext>
            </a:extLst>
          </p:cNvPr>
          <p:cNvGrpSpPr/>
          <p:nvPr/>
        </p:nvGrpSpPr>
        <p:grpSpPr>
          <a:xfrm>
            <a:off x="404590" y="3947600"/>
            <a:ext cx="5539009" cy="1043500"/>
            <a:chOff x="0" y="0"/>
            <a:chExt cx="857293" cy="366441"/>
          </a:xfrm>
        </p:grpSpPr>
        <p:sp>
          <p:nvSpPr>
            <p:cNvPr id="16" name="Freeform 16">
              <a:extLst>
                <a:ext uri="{FF2B5EF4-FFF2-40B4-BE49-F238E27FC236}">
                  <a16:creationId xmlns:a16="http://schemas.microsoft.com/office/drawing/2014/main" id="{84F08B8E-7B6E-3DB3-14FD-0357C3D96DE0}"/>
                </a:ext>
              </a:extLst>
            </p:cNvPr>
            <p:cNvSpPr/>
            <p:nvPr/>
          </p:nvSpPr>
          <p:spPr>
            <a:xfrm>
              <a:off x="0" y="0"/>
              <a:ext cx="857293" cy="366441"/>
            </a:xfrm>
            <a:custGeom>
              <a:avLst/>
              <a:gdLst/>
              <a:ahLst/>
              <a:cxnLst/>
              <a:rect l="l" t="t" r="r" b="b"/>
              <a:pathLst>
                <a:path w="1178269" h="167703">
                  <a:moveTo>
                    <a:pt x="0" y="0"/>
                  </a:moveTo>
                  <a:lnTo>
                    <a:pt x="1178269" y="0"/>
                  </a:lnTo>
                  <a:lnTo>
                    <a:pt x="1178269" y="167703"/>
                  </a:lnTo>
                  <a:lnTo>
                    <a:pt x="0" y="167703"/>
                  </a:lnTo>
                  <a:close/>
                </a:path>
              </a:pathLst>
            </a:custGeom>
            <a:solidFill>
              <a:srgbClr val="397D5A"/>
            </a:solidFill>
          </p:spPr>
          <p:txBody>
            <a:bodyPr/>
            <a:lstStyle/>
            <a:p>
              <a:endParaRPr lang="en-US" sz="1350" dirty="0"/>
            </a:p>
          </p:txBody>
        </p:sp>
        <p:sp>
          <p:nvSpPr>
            <p:cNvPr id="17" name="TextBox 17">
              <a:extLst>
                <a:ext uri="{FF2B5EF4-FFF2-40B4-BE49-F238E27FC236}">
                  <a16:creationId xmlns:a16="http://schemas.microsoft.com/office/drawing/2014/main" id="{53BC8436-B5E4-EEC5-4540-4410EDCCA9A7}"/>
                </a:ext>
              </a:extLst>
            </p:cNvPr>
            <p:cNvSpPr txBox="1"/>
            <p:nvPr/>
          </p:nvSpPr>
          <p:spPr>
            <a:xfrm>
              <a:off x="0" y="98853"/>
              <a:ext cx="711223" cy="137573"/>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Salesperson Anny Kolb’s Individual Dashboard in Mobile Layout</a:t>
              </a:r>
            </a:p>
          </p:txBody>
        </p:sp>
      </p:grpSp>
      <p:sp>
        <p:nvSpPr>
          <p:cNvPr id="28" name="Freeform 28">
            <a:extLst>
              <a:ext uri="{FF2B5EF4-FFF2-40B4-BE49-F238E27FC236}">
                <a16:creationId xmlns:a16="http://schemas.microsoft.com/office/drawing/2014/main" id="{48F2FF4D-7745-0BFD-0AB2-0C066EF6A1AE}"/>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3E478B99-D1D8-52F7-660A-5C3F6BCADDFC}"/>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8" name="TextBox 7">
            <a:extLst>
              <a:ext uri="{FF2B5EF4-FFF2-40B4-BE49-F238E27FC236}">
                <a16:creationId xmlns:a16="http://schemas.microsoft.com/office/drawing/2014/main" id="{783A012A-004A-2150-B5C0-AD9B4986ECF3}"/>
              </a:ext>
            </a:extLst>
          </p:cNvPr>
          <p:cNvSpPr txBox="1"/>
          <p:nvPr/>
        </p:nvSpPr>
        <p:spPr>
          <a:xfrm>
            <a:off x="62998" y="5123329"/>
            <a:ext cx="4661402" cy="4408899"/>
          </a:xfrm>
          <a:prstGeom prst="rect">
            <a:avLst/>
          </a:prstGeom>
          <a:noFill/>
        </p:spPr>
        <p:txBody>
          <a:bodyPr wrap="square" rtlCol="0">
            <a:spAutoFit/>
          </a:bodyPr>
          <a:lstStyle/>
          <a:p>
            <a:endParaRPr lang="en-US" sz="1050" dirty="0"/>
          </a:p>
          <a:p>
            <a:pPr marL="914400" lvl="1" indent="-457200">
              <a:buAutoNum type="arabicPeriod"/>
            </a:pPr>
            <a:r>
              <a:rPr lang="en-US" sz="2400" dirty="0"/>
              <a:t>Kolb’s Revenue by month with average trend line.</a:t>
            </a:r>
          </a:p>
          <a:p>
            <a:pPr marL="914400" lvl="1" indent="-457200">
              <a:buAutoNum type="arabicPeriod" startAt="2"/>
            </a:pPr>
            <a:r>
              <a:rPr lang="en-US" sz="2400" dirty="0"/>
              <a:t>Map shows Kolb sells in Tennessee and Florida</a:t>
            </a:r>
          </a:p>
          <a:p>
            <a:pPr marL="685800" lvl="1" indent="-228600">
              <a:buAutoNum type="arabicPeriod" startAt="2"/>
            </a:pPr>
            <a:r>
              <a:rPr lang="en-US" sz="2400" dirty="0"/>
              <a:t> Products sold by Anny: sells a lot of coffee (not pictured)</a:t>
            </a:r>
          </a:p>
          <a:p>
            <a:pPr marL="685800" lvl="1" indent="-228600">
              <a:buFontTx/>
              <a:buAutoNum type="arabicPeriod" startAt="2"/>
            </a:pPr>
            <a:r>
              <a:rPr lang="en-US" sz="2400" dirty="0"/>
              <a:t> Gauges showing Kolb’s goals and metrics (not pictured)</a:t>
            </a:r>
          </a:p>
          <a:p>
            <a:pPr marL="685800" lvl="1" indent="-228600">
              <a:buFontTx/>
              <a:buAutoNum type="arabicPeriod" startAt="2"/>
            </a:pPr>
            <a:r>
              <a:rPr lang="en-US" sz="2400" dirty="0"/>
              <a:t> Kolb’s customers (not pictured)</a:t>
            </a:r>
          </a:p>
          <a:p>
            <a:pPr marL="685800" lvl="1" indent="-228600">
              <a:buAutoNum type="arabicPeriod" startAt="2"/>
            </a:pPr>
            <a:endParaRPr lang="en-US" sz="1200" dirty="0"/>
          </a:p>
          <a:p>
            <a:endParaRPr lang="en-US" dirty="0"/>
          </a:p>
        </p:txBody>
      </p:sp>
      <p:pic>
        <p:nvPicPr>
          <p:cNvPr id="7" name="Picture 6" descr="A screenshot of a phone&#10;&#10;Description automatically generated">
            <a:extLst>
              <a:ext uri="{FF2B5EF4-FFF2-40B4-BE49-F238E27FC236}">
                <a16:creationId xmlns:a16="http://schemas.microsoft.com/office/drawing/2014/main" id="{F1A4FD7E-5405-F6F8-C0A7-65F494CC8EA7}"/>
              </a:ext>
            </a:extLst>
          </p:cNvPr>
          <p:cNvPicPr>
            <a:picLocks noChangeAspect="1"/>
          </p:cNvPicPr>
          <p:nvPr/>
        </p:nvPicPr>
        <p:blipFill>
          <a:blip r:embed="rId5"/>
          <a:stretch>
            <a:fillRect/>
          </a:stretch>
        </p:blipFill>
        <p:spPr>
          <a:xfrm>
            <a:off x="9144000" y="3290888"/>
            <a:ext cx="3543300" cy="6791325"/>
          </a:xfrm>
          <a:prstGeom prst="rect">
            <a:avLst/>
          </a:prstGeom>
          <a:ln>
            <a:solidFill>
              <a:schemeClr val="accent1"/>
            </a:solidFill>
          </a:ln>
        </p:spPr>
      </p:pic>
    </p:spTree>
    <p:extLst>
      <p:ext uri="{BB962C8B-B14F-4D97-AF65-F5344CB8AC3E}">
        <p14:creationId xmlns:p14="http://schemas.microsoft.com/office/powerpoint/2010/main" val="3094122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5DF67-38FB-2FBB-DB44-6A1D12666E54}"/>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386F0AD4-9F64-7D61-5E24-2651F6584862}"/>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A0B90CC7-2B14-9B48-6A42-DFAF361F4DF8}"/>
              </a:ext>
            </a:extLst>
          </p:cNvPr>
          <p:cNvSpPr/>
          <p:nvPr/>
        </p:nvSpPr>
        <p:spPr>
          <a:xfrm rot="-10800000">
            <a:off x="-5908" y="1382880"/>
            <a:ext cx="6558048" cy="2126879"/>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44105EC7-E1B7-77AD-A20F-8200F7CD74F0}"/>
              </a:ext>
            </a:extLst>
          </p:cNvPr>
          <p:cNvSpPr txBox="1"/>
          <p:nvPr/>
        </p:nvSpPr>
        <p:spPr>
          <a:xfrm>
            <a:off x="263216" y="1337218"/>
            <a:ext cx="6019800" cy="584775"/>
          </a:xfrm>
          <a:prstGeom prst="rect">
            <a:avLst/>
          </a:prstGeom>
          <a:noFill/>
        </p:spPr>
        <p:txBody>
          <a:bodyPr wrap="square" rtlCol="0">
            <a:spAutoFit/>
          </a:bodyPr>
          <a:lstStyle/>
          <a:p>
            <a:r>
              <a:rPr lang="en-US" sz="3200" dirty="0">
                <a:solidFill>
                  <a:schemeClr val="bg1"/>
                </a:solidFill>
              </a:rPr>
              <a:t>6. Finding Public Datasets</a:t>
            </a:r>
          </a:p>
        </p:txBody>
      </p:sp>
      <p:grpSp>
        <p:nvGrpSpPr>
          <p:cNvPr id="13" name="Group 13">
            <a:extLst>
              <a:ext uri="{FF2B5EF4-FFF2-40B4-BE49-F238E27FC236}">
                <a16:creationId xmlns:a16="http://schemas.microsoft.com/office/drawing/2014/main" id="{F809723B-24AF-EC4F-4F71-3A58C6D06A07}"/>
              </a:ext>
            </a:extLst>
          </p:cNvPr>
          <p:cNvGrpSpPr/>
          <p:nvPr/>
        </p:nvGrpSpPr>
        <p:grpSpPr>
          <a:xfrm>
            <a:off x="8608087" y="4071049"/>
            <a:ext cx="285223" cy="272075"/>
            <a:chOff x="0" y="0"/>
            <a:chExt cx="587326" cy="560252"/>
          </a:xfrm>
          <a:solidFill>
            <a:schemeClr val="bg1"/>
          </a:solidFill>
        </p:grpSpPr>
        <p:sp>
          <p:nvSpPr>
            <p:cNvPr id="14" name="Freeform 14">
              <a:extLst>
                <a:ext uri="{FF2B5EF4-FFF2-40B4-BE49-F238E27FC236}">
                  <a16:creationId xmlns:a16="http://schemas.microsoft.com/office/drawing/2014/main" id="{AE009B24-4143-B6BB-4E62-2EA1ECFC893E}"/>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17" name="Group 17">
            <a:extLst>
              <a:ext uri="{FF2B5EF4-FFF2-40B4-BE49-F238E27FC236}">
                <a16:creationId xmlns:a16="http://schemas.microsoft.com/office/drawing/2014/main" id="{4235173B-E2F1-D114-00E0-63770BCBC241}"/>
              </a:ext>
            </a:extLst>
          </p:cNvPr>
          <p:cNvGrpSpPr/>
          <p:nvPr/>
        </p:nvGrpSpPr>
        <p:grpSpPr>
          <a:xfrm>
            <a:off x="9974320" y="4053521"/>
            <a:ext cx="285223" cy="272075"/>
            <a:chOff x="0" y="0"/>
            <a:chExt cx="587326" cy="560252"/>
          </a:xfrm>
          <a:solidFill>
            <a:schemeClr val="bg1"/>
          </a:solidFill>
        </p:grpSpPr>
        <p:sp>
          <p:nvSpPr>
            <p:cNvPr id="18" name="Freeform 18">
              <a:extLst>
                <a:ext uri="{FF2B5EF4-FFF2-40B4-BE49-F238E27FC236}">
                  <a16:creationId xmlns:a16="http://schemas.microsoft.com/office/drawing/2014/main" id="{A32B1F20-65A3-79C0-B567-C7607BADAC8C}"/>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7" name="Group 17">
            <a:extLst>
              <a:ext uri="{FF2B5EF4-FFF2-40B4-BE49-F238E27FC236}">
                <a16:creationId xmlns:a16="http://schemas.microsoft.com/office/drawing/2014/main" id="{6FDBF633-0CCE-B5E7-CDB8-CF3D4AD9D3B5}"/>
              </a:ext>
            </a:extLst>
          </p:cNvPr>
          <p:cNvGrpSpPr/>
          <p:nvPr/>
        </p:nvGrpSpPr>
        <p:grpSpPr>
          <a:xfrm>
            <a:off x="11333421" y="4019406"/>
            <a:ext cx="285223" cy="272075"/>
            <a:chOff x="0" y="0"/>
            <a:chExt cx="587326" cy="560252"/>
          </a:xfrm>
          <a:solidFill>
            <a:schemeClr val="bg1"/>
          </a:solidFill>
        </p:grpSpPr>
        <p:sp>
          <p:nvSpPr>
            <p:cNvPr id="48" name="Freeform 18">
              <a:extLst>
                <a:ext uri="{FF2B5EF4-FFF2-40B4-BE49-F238E27FC236}">
                  <a16:creationId xmlns:a16="http://schemas.microsoft.com/office/drawing/2014/main" id="{1986DC8E-8D8F-5912-868C-0D89F0682316}"/>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9" name="Group 9">
            <a:extLst>
              <a:ext uri="{FF2B5EF4-FFF2-40B4-BE49-F238E27FC236}">
                <a16:creationId xmlns:a16="http://schemas.microsoft.com/office/drawing/2014/main" id="{C94B080B-8EB4-93E7-0AA3-BF93FBF8CFD7}"/>
              </a:ext>
            </a:extLst>
          </p:cNvPr>
          <p:cNvGrpSpPr/>
          <p:nvPr/>
        </p:nvGrpSpPr>
        <p:grpSpPr>
          <a:xfrm>
            <a:off x="7233484" y="4080134"/>
            <a:ext cx="285223" cy="272075"/>
            <a:chOff x="0" y="0"/>
            <a:chExt cx="587326" cy="560252"/>
          </a:xfrm>
          <a:solidFill>
            <a:schemeClr val="bg1"/>
          </a:solidFill>
        </p:grpSpPr>
        <p:sp>
          <p:nvSpPr>
            <p:cNvPr id="10" name="Freeform 10">
              <a:extLst>
                <a:ext uri="{FF2B5EF4-FFF2-40B4-BE49-F238E27FC236}">
                  <a16:creationId xmlns:a16="http://schemas.microsoft.com/office/drawing/2014/main" id="{797F4EE7-2937-605C-D092-CD5BC1E82548}"/>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grpSp>
        <p:nvGrpSpPr>
          <p:cNvPr id="4" name="Group 4">
            <a:extLst>
              <a:ext uri="{FF2B5EF4-FFF2-40B4-BE49-F238E27FC236}">
                <a16:creationId xmlns:a16="http://schemas.microsoft.com/office/drawing/2014/main" id="{57385069-6D29-7404-DEDC-4259003FA470}"/>
              </a:ext>
            </a:extLst>
          </p:cNvPr>
          <p:cNvGrpSpPr/>
          <p:nvPr/>
        </p:nvGrpSpPr>
        <p:grpSpPr>
          <a:xfrm>
            <a:off x="5817762" y="4130671"/>
            <a:ext cx="285223" cy="272075"/>
            <a:chOff x="0" y="0"/>
            <a:chExt cx="587326" cy="560252"/>
          </a:xfrm>
          <a:solidFill>
            <a:schemeClr val="bg1"/>
          </a:solidFill>
        </p:grpSpPr>
        <p:sp>
          <p:nvSpPr>
            <p:cNvPr id="5" name="Freeform 5">
              <a:extLst>
                <a:ext uri="{FF2B5EF4-FFF2-40B4-BE49-F238E27FC236}">
                  <a16:creationId xmlns:a16="http://schemas.microsoft.com/office/drawing/2014/main" id="{1360FD77-AEAC-F072-B79B-5EBC17DFD394}"/>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dirty="0"/>
            </a:p>
          </p:txBody>
        </p:sp>
      </p:grpSp>
      <p:sp>
        <p:nvSpPr>
          <p:cNvPr id="21" name="Rectangle 2">
            <a:extLst>
              <a:ext uri="{FF2B5EF4-FFF2-40B4-BE49-F238E27FC236}">
                <a16:creationId xmlns:a16="http://schemas.microsoft.com/office/drawing/2014/main" id="{9C3CC7F1-2058-4D24-A011-24658F142F7A}"/>
              </a:ext>
            </a:extLst>
          </p:cNvPr>
          <p:cNvSpPr>
            <a:spLocks noChangeArrowheads="1"/>
          </p:cNvSpPr>
          <p:nvPr/>
        </p:nvSpPr>
        <p:spPr bwMode="auto">
          <a:xfrm>
            <a:off x="0" y="0"/>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TextBox 2">
            <a:extLst>
              <a:ext uri="{FF2B5EF4-FFF2-40B4-BE49-F238E27FC236}">
                <a16:creationId xmlns:a16="http://schemas.microsoft.com/office/drawing/2014/main" id="{3D1DBEFE-FF78-7B6A-CC2B-AC88E422465E}"/>
              </a:ext>
            </a:extLst>
          </p:cNvPr>
          <p:cNvSpPr txBox="1"/>
          <p:nvPr/>
        </p:nvSpPr>
        <p:spPr>
          <a:xfrm>
            <a:off x="1295400" y="2781300"/>
            <a:ext cx="11506200" cy="6924973"/>
          </a:xfrm>
          <a:prstGeom prst="rect">
            <a:avLst/>
          </a:prstGeom>
          <a:noFill/>
        </p:spPr>
        <p:txBody>
          <a:bodyPr wrap="square" rtlCol="0">
            <a:spAutoFit/>
          </a:bodyPr>
          <a:lstStyle/>
          <a:p>
            <a:r>
              <a:rPr lang="en-US" sz="2400" b="1" dirty="0"/>
              <a:t>Partial List of public datasets:</a:t>
            </a:r>
          </a:p>
          <a:p>
            <a:pPr marL="285750" lvl="0" indent="-285750">
              <a:buFont typeface="Arial" panose="020B0604020202020204" pitchFamily="34" charset="0"/>
              <a:buChar char="•"/>
            </a:pPr>
            <a:r>
              <a:rPr lang="en-US" sz="2400" dirty="0"/>
              <a:t>Amazon Web Services Public Datasets: </a:t>
            </a:r>
            <a:r>
              <a:rPr lang="en-US" sz="2400" u="sng" dirty="0">
                <a:hlinkClick r:id="rId5"/>
              </a:rPr>
              <a:t>https://registry.opendata.aws/usage-examples/</a:t>
            </a:r>
            <a:r>
              <a:rPr lang="en-US" sz="2400" dirty="0"/>
              <a:t> </a:t>
            </a:r>
          </a:p>
          <a:p>
            <a:pPr marL="285750" lvl="0" indent="-285750">
              <a:buFont typeface="Arial" panose="020B0604020202020204" pitchFamily="34" charset="0"/>
              <a:buChar char="•"/>
            </a:pPr>
            <a:r>
              <a:rPr lang="en-US" sz="2400" dirty="0"/>
              <a:t>Governmental Datasets (all incorporated in </a:t>
            </a:r>
            <a:r>
              <a:rPr lang="en-US" sz="2400" u="sng" dirty="0">
                <a:hlinkClick r:id="rId6"/>
              </a:rPr>
              <a:t>https://data.gov</a:t>
            </a:r>
            <a:r>
              <a:rPr lang="en-US" sz="2400" dirty="0"/>
              <a:t>) </a:t>
            </a:r>
          </a:p>
          <a:p>
            <a:pPr marL="742950" lvl="1" indent="-285750">
              <a:buFont typeface="Arial" panose="020B0604020202020204" pitchFamily="34" charset="0"/>
              <a:buChar char="•"/>
            </a:pPr>
            <a:r>
              <a:rPr lang="en-US" sz="2400" dirty="0"/>
              <a:t>Bureau of Justice Statistics: </a:t>
            </a:r>
            <a:r>
              <a:rPr lang="en-US" sz="2400" u="sng" dirty="0">
                <a:hlinkClick r:id="rId7"/>
              </a:rPr>
              <a:t>https://bjs.ojp.gov/data-collections/search?ty=dca</a:t>
            </a:r>
            <a:r>
              <a:rPr lang="en-US" sz="2400" dirty="0"/>
              <a:t> </a:t>
            </a:r>
          </a:p>
          <a:p>
            <a:pPr marL="742950" lvl="1" indent="-285750">
              <a:buFont typeface="Arial" panose="020B0604020202020204" pitchFamily="34" charset="0"/>
              <a:buChar char="•"/>
            </a:pPr>
            <a:r>
              <a:rPr lang="en-US" sz="2400" dirty="0"/>
              <a:t>Centers for Disease Control and Prevention: </a:t>
            </a:r>
            <a:r>
              <a:rPr lang="en-US" sz="2400" u="sng" dirty="0">
                <a:hlinkClick r:id="rId8"/>
              </a:rPr>
              <a:t>https://www.cdc.gov/brfss/annual_data/annual_data.htm</a:t>
            </a:r>
            <a:r>
              <a:rPr lang="en-US" sz="2400" dirty="0"/>
              <a:t> </a:t>
            </a:r>
          </a:p>
          <a:p>
            <a:pPr marL="742950" lvl="1" indent="-285750">
              <a:buFont typeface="Arial" panose="020B0604020202020204" pitchFamily="34" charset="0"/>
              <a:buChar char="•"/>
            </a:pPr>
            <a:r>
              <a:rPr lang="en-US" sz="2400" dirty="0"/>
              <a:t>U.S. Bureau of Labor Statistics: </a:t>
            </a:r>
            <a:r>
              <a:rPr lang="en-US" sz="2400" u="sng" dirty="0">
                <a:hlinkClick r:id="rId9"/>
              </a:rPr>
              <a:t>https://www.bls.gov/cex/</a:t>
            </a:r>
            <a:r>
              <a:rPr lang="en-US" sz="2400" dirty="0"/>
              <a:t> </a:t>
            </a:r>
          </a:p>
          <a:p>
            <a:pPr marL="285750" indent="-285750">
              <a:buFont typeface="Arial" panose="020B0604020202020204" pitchFamily="34" charset="0"/>
              <a:buChar char="•"/>
            </a:pPr>
            <a:r>
              <a:rPr lang="en-US" sz="2400" dirty="0"/>
              <a:t>Healthdata.gov: </a:t>
            </a:r>
            <a:r>
              <a:rPr lang="en-US" sz="2400" u="sng" dirty="0">
                <a:hlinkClick r:id="rId10"/>
              </a:rPr>
              <a:t>https://www.healthdata.gov/</a:t>
            </a:r>
            <a:r>
              <a:rPr lang="en-US" sz="2400" dirty="0"/>
              <a:t> </a:t>
            </a:r>
          </a:p>
          <a:p>
            <a:pPr marL="742950" lvl="1" indent="-285750">
              <a:buFont typeface="Arial" panose="020B0604020202020204" pitchFamily="34" charset="0"/>
              <a:buChar char="•"/>
            </a:pPr>
            <a:r>
              <a:rPr lang="en-US" sz="2400" dirty="0"/>
              <a:t>US Census Data: </a:t>
            </a:r>
            <a:r>
              <a:rPr lang="en-US" sz="2400" u="sng" dirty="0">
                <a:hlinkClick r:id="rId11"/>
              </a:rPr>
              <a:t>https://www.census.gov/</a:t>
            </a:r>
            <a:r>
              <a:rPr lang="en-US" sz="2400" dirty="0"/>
              <a:t> </a:t>
            </a:r>
          </a:p>
          <a:p>
            <a:pPr marL="742950" lvl="1" indent="-285750">
              <a:buFont typeface="Arial" panose="020B0604020202020204" pitchFamily="34" charset="0"/>
              <a:buChar char="•"/>
            </a:pPr>
            <a:r>
              <a:rPr lang="en-US" sz="2400" dirty="0"/>
              <a:t>National Center for Education Statistics: </a:t>
            </a:r>
            <a:r>
              <a:rPr lang="en-US" sz="2400" u="sng" dirty="0">
                <a:hlinkClick r:id="rId12"/>
              </a:rPr>
              <a:t>https://nces.ed.gov/</a:t>
            </a:r>
            <a:r>
              <a:rPr lang="en-US" sz="2400" dirty="0"/>
              <a:t> </a:t>
            </a:r>
          </a:p>
          <a:p>
            <a:pPr marL="285750" lvl="0" indent="-285750">
              <a:buFont typeface="Arial" panose="020B0604020202020204" pitchFamily="34" charset="0"/>
              <a:buChar char="•"/>
            </a:pPr>
            <a:r>
              <a:rPr lang="en-US" sz="2400" dirty="0"/>
              <a:t>Gapminder.org: </a:t>
            </a:r>
            <a:r>
              <a:rPr lang="en-US" sz="2400" u="sng" dirty="0">
                <a:hlinkClick r:id="rId13"/>
              </a:rPr>
              <a:t>https://www.gapminder.org/data/</a:t>
            </a:r>
            <a:r>
              <a:rPr lang="en-US" sz="2400" dirty="0"/>
              <a:t> </a:t>
            </a:r>
          </a:p>
          <a:p>
            <a:pPr marL="285750" lvl="0" indent="-285750">
              <a:buFont typeface="Arial" panose="020B0604020202020204" pitchFamily="34" charset="0"/>
              <a:buChar char="•"/>
            </a:pPr>
            <a:r>
              <a:rPr lang="en-US" sz="2400" dirty="0"/>
              <a:t>World Health Organization: </a:t>
            </a:r>
            <a:r>
              <a:rPr lang="en-US" sz="2400" u="sng" dirty="0">
                <a:hlinkClick r:id="rId14"/>
              </a:rPr>
              <a:t>https://www.who.int/data/gho</a:t>
            </a:r>
            <a:r>
              <a:rPr lang="en-US" sz="2400" dirty="0"/>
              <a:t> </a:t>
            </a:r>
          </a:p>
          <a:p>
            <a:pPr marL="285750" lvl="0" indent="-285750">
              <a:buFont typeface="Arial" panose="020B0604020202020204" pitchFamily="34" charset="0"/>
              <a:buChar char="•"/>
            </a:pPr>
            <a:r>
              <a:rPr lang="en-US" sz="2400" dirty="0"/>
              <a:t>Google provides a separate Dataset search: </a:t>
            </a:r>
            <a:r>
              <a:rPr lang="en-US" sz="2400" u="sng" dirty="0">
                <a:hlinkClick r:id="rId15"/>
              </a:rPr>
              <a:t>https://datasetsearch.research.google.com/</a:t>
            </a:r>
            <a:r>
              <a:rPr lang="en-US" sz="2400" dirty="0"/>
              <a:t> </a:t>
            </a:r>
          </a:p>
          <a:p>
            <a:pPr marL="285750" lvl="0" indent="-285750">
              <a:buFont typeface="Arial" panose="020B0604020202020204" pitchFamily="34" charset="0"/>
              <a:buChar char="•"/>
            </a:pPr>
            <a:r>
              <a:rPr lang="en-US" sz="2400" dirty="0"/>
              <a:t>Microsoft Azure Data Markets: </a:t>
            </a:r>
            <a:r>
              <a:rPr lang="en-US" sz="2400" u="sng" dirty="0">
                <a:hlinkClick r:id="rId16"/>
              </a:rPr>
              <a:t>https://learn.microsoft.com/en-us/azure/azure-sql/public-data-sets?view=azuresql</a:t>
            </a:r>
            <a:r>
              <a:rPr lang="en-US" sz="2400" dirty="0"/>
              <a:t> </a:t>
            </a:r>
          </a:p>
          <a:p>
            <a:pPr marL="285750" lvl="0" indent="-285750">
              <a:buFont typeface="Arial" panose="020B0604020202020204" pitchFamily="34" charset="0"/>
              <a:buChar char="•"/>
            </a:pPr>
            <a:r>
              <a:rPr lang="en-US" sz="2400" dirty="0"/>
              <a:t>World Bank -Open Data: </a:t>
            </a:r>
            <a:r>
              <a:rPr lang="en-US" sz="2400" u="sng" dirty="0">
                <a:hlinkClick r:id="rId17"/>
              </a:rPr>
              <a:t>https://data.worldbank.org/</a:t>
            </a:r>
            <a:r>
              <a:rPr lang="en-US" sz="2400" dirty="0"/>
              <a:t> </a:t>
            </a:r>
          </a:p>
          <a:p>
            <a:pPr marL="285750" lvl="0" indent="-285750">
              <a:buFont typeface="Arial" panose="020B0604020202020204" pitchFamily="34" charset="0"/>
              <a:buChar char="•"/>
            </a:pPr>
            <a:r>
              <a:rPr lang="en-US" sz="2400" dirty="0"/>
              <a:t>World Values Survey:  </a:t>
            </a:r>
            <a:r>
              <a:rPr lang="en-US" sz="2400" u="sng" dirty="0">
                <a:hlinkClick r:id="rId18"/>
              </a:rPr>
              <a:t>https://www.worldvaluessurvey.org/wvs.jsp</a:t>
            </a:r>
            <a:r>
              <a:rPr lang="en-US" sz="2400" dirty="0"/>
              <a:t> </a:t>
            </a:r>
          </a:p>
          <a:p>
            <a:pPr marL="285750" indent="-285750">
              <a:buFont typeface="Arial" panose="020B0604020202020204" pitchFamily="34" charset="0"/>
              <a:buChar char="•"/>
            </a:pPr>
            <a:r>
              <a:rPr lang="en-US" dirty="0"/>
              <a:t> </a:t>
            </a:r>
          </a:p>
          <a:p>
            <a:endParaRPr lang="en-US" dirty="0"/>
          </a:p>
        </p:txBody>
      </p:sp>
    </p:spTree>
    <p:extLst>
      <p:ext uri="{BB962C8B-B14F-4D97-AF65-F5344CB8AC3E}">
        <p14:creationId xmlns:p14="http://schemas.microsoft.com/office/powerpoint/2010/main" val="50013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85875"/>
            <a:ext cx="13716000" cy="77152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sz="1350" dirty="0"/>
          </a:p>
        </p:txBody>
      </p:sp>
      <p:sp>
        <p:nvSpPr>
          <p:cNvPr id="3" name="TextBox 3"/>
          <p:cNvSpPr txBox="1"/>
          <p:nvPr/>
        </p:nvSpPr>
        <p:spPr>
          <a:xfrm>
            <a:off x="2701654" y="3972328"/>
            <a:ext cx="8312693" cy="4075090"/>
          </a:xfrm>
          <a:prstGeom prst="rect">
            <a:avLst/>
          </a:prstGeom>
        </p:spPr>
        <p:txBody>
          <a:bodyPr lIns="0" tIns="0" rIns="0" bIns="0" rtlCol="0" anchor="t">
            <a:spAutoFit/>
          </a:bodyPr>
          <a:lstStyle/>
          <a:p>
            <a:pPr algn="ctr">
              <a:lnSpc>
                <a:spcPts val="11082"/>
              </a:lnSpc>
            </a:pPr>
            <a:r>
              <a:rPr lang="en-US" sz="8030" spc="787" dirty="0">
                <a:solidFill>
                  <a:srgbClr val="FFFFFF"/>
                </a:solidFill>
                <a:latin typeface="Codec Pro ExtraBold"/>
              </a:rPr>
              <a:t>Ch 7 Case</a:t>
            </a:r>
          </a:p>
          <a:p>
            <a:pPr algn="ctr">
              <a:lnSpc>
                <a:spcPts val="11082"/>
              </a:lnSpc>
            </a:pPr>
            <a:r>
              <a:rPr lang="en-US" sz="4800" spc="787" dirty="0">
                <a:solidFill>
                  <a:srgbClr val="FFFFFF"/>
                </a:solidFill>
                <a:latin typeface="Codec Pro ExtraBold"/>
              </a:rPr>
              <a:t>Power BI Report &amp; Dashboards</a:t>
            </a:r>
          </a:p>
        </p:txBody>
      </p:sp>
      <p:sp>
        <p:nvSpPr>
          <p:cNvPr id="5" name="Freeform 5"/>
          <p:cNvSpPr/>
          <p:nvPr/>
        </p:nvSpPr>
        <p:spPr>
          <a:xfrm flipH="1" flipV="1">
            <a:off x="-2850940" y="1285876"/>
            <a:ext cx="5701879" cy="5059121"/>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6" name="Freeform 6"/>
          <p:cNvSpPr/>
          <p:nvPr/>
        </p:nvSpPr>
        <p:spPr>
          <a:xfrm flipH="1">
            <a:off x="10865061" y="3942004"/>
            <a:ext cx="5701879" cy="5059121"/>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51" name="Group 25">
            <a:extLst>
              <a:ext uri="{FF2B5EF4-FFF2-40B4-BE49-F238E27FC236}">
                <a16:creationId xmlns:a16="http://schemas.microsoft.com/office/drawing/2014/main" id="{438A6AA8-DDC7-38D5-5E5E-5280F7AB7186}"/>
              </a:ext>
            </a:extLst>
          </p:cNvPr>
          <p:cNvGrpSpPr/>
          <p:nvPr/>
        </p:nvGrpSpPr>
        <p:grpSpPr>
          <a:xfrm>
            <a:off x="3621569" y="8055401"/>
            <a:ext cx="1697543" cy="1699328"/>
            <a:chOff x="0" y="0"/>
            <a:chExt cx="2054880" cy="2057040"/>
          </a:xfrm>
          <a:solidFill>
            <a:srgbClr val="397D5A"/>
          </a:solidFill>
        </p:grpSpPr>
        <p:sp>
          <p:nvSpPr>
            <p:cNvPr id="52" name="Freeform 26">
              <a:extLst>
                <a:ext uri="{FF2B5EF4-FFF2-40B4-BE49-F238E27FC236}">
                  <a16:creationId xmlns:a16="http://schemas.microsoft.com/office/drawing/2014/main" id="{C38FDE72-204D-5F22-BF15-3261020DBCCF}"/>
                </a:ext>
              </a:extLst>
            </p:cNvPr>
            <p:cNvSpPr/>
            <p:nvPr/>
          </p:nvSpPr>
          <p:spPr>
            <a:xfrm>
              <a:off x="0" y="0"/>
              <a:ext cx="2054860" cy="2057146"/>
            </a:xfrm>
            <a:custGeom>
              <a:avLst/>
              <a:gdLst/>
              <a:ahLst/>
              <a:cxnLst/>
              <a:rect l="l" t="t" r="r" b="b"/>
              <a:pathLst>
                <a:path w="2054860" h="2057146">
                  <a:moveTo>
                    <a:pt x="0" y="1028573"/>
                  </a:moveTo>
                  <a:cubicBezTo>
                    <a:pt x="0" y="460502"/>
                    <a:pt x="459994" y="0"/>
                    <a:pt x="1027430" y="0"/>
                  </a:cubicBezTo>
                  <a:cubicBezTo>
                    <a:pt x="1594866" y="0"/>
                    <a:pt x="2054860" y="460502"/>
                    <a:pt x="2054860" y="1028573"/>
                  </a:cubicBezTo>
                  <a:cubicBezTo>
                    <a:pt x="2054860" y="1596644"/>
                    <a:pt x="1594866" y="2057146"/>
                    <a:pt x="1027430" y="2057146"/>
                  </a:cubicBezTo>
                  <a:cubicBezTo>
                    <a:pt x="459994" y="2057146"/>
                    <a:pt x="0" y="1596517"/>
                    <a:pt x="0" y="1028573"/>
                  </a:cubicBezTo>
                  <a:close/>
                </a:path>
              </a:pathLst>
            </a:custGeom>
            <a:grpFill/>
          </p:spPr>
          <p:txBody>
            <a:bodyPr/>
            <a:lstStyle/>
            <a:p>
              <a:endParaRPr lang="en-US" sz="1350" dirty="0"/>
            </a:p>
          </p:txBody>
        </p:sp>
      </p:grpSp>
      <p:sp>
        <p:nvSpPr>
          <p:cNvPr id="48" name="Arrow: Pentagon 47">
            <a:extLst>
              <a:ext uri="{FF2B5EF4-FFF2-40B4-BE49-F238E27FC236}">
                <a16:creationId xmlns:a16="http://schemas.microsoft.com/office/drawing/2014/main" id="{DB5C30C7-ED31-AD41-9C98-62BB097CEAF0}"/>
              </a:ext>
            </a:extLst>
          </p:cNvPr>
          <p:cNvSpPr/>
          <p:nvPr/>
        </p:nvSpPr>
        <p:spPr>
          <a:xfrm>
            <a:off x="11846656" y="1285876"/>
            <a:ext cx="1882522" cy="1682534"/>
          </a:xfrm>
          <a:prstGeom prst="homePlat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3">
            <a:extLst>
              <a:ext uri="{FF2B5EF4-FFF2-40B4-BE49-F238E27FC236}">
                <a16:creationId xmlns:a16="http://schemas.microsoft.com/office/drawing/2014/main" id="{0A575DC2-4A47-7688-C074-E2053F4C9AF6}"/>
              </a:ext>
            </a:extLst>
          </p:cNvPr>
          <p:cNvGrpSpPr/>
          <p:nvPr/>
        </p:nvGrpSpPr>
        <p:grpSpPr>
          <a:xfrm>
            <a:off x="8808813" y="2543840"/>
            <a:ext cx="1698733" cy="1697543"/>
            <a:chOff x="0" y="0"/>
            <a:chExt cx="2056320" cy="2054880"/>
          </a:xfrm>
        </p:grpSpPr>
        <p:sp>
          <p:nvSpPr>
            <p:cNvPr id="31" name="Freeform 14">
              <a:extLst>
                <a:ext uri="{FF2B5EF4-FFF2-40B4-BE49-F238E27FC236}">
                  <a16:creationId xmlns:a16="http://schemas.microsoft.com/office/drawing/2014/main" id="{DD6CBA82-C126-E1D2-ED8C-38022468B0A1}"/>
                </a:ext>
              </a:extLst>
            </p:cNvPr>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txBody>
            <a:bodyPr/>
            <a:lstStyle/>
            <a:p>
              <a:endParaRPr lang="en-US" sz="1350" dirty="0"/>
            </a:p>
          </p:txBody>
        </p:sp>
      </p:grpSp>
      <p:grpSp>
        <p:nvGrpSpPr>
          <p:cNvPr id="2" name="Group 2"/>
          <p:cNvGrpSpPr>
            <a:grpSpLocks noChangeAspect="1"/>
          </p:cNvGrpSpPr>
          <p:nvPr/>
        </p:nvGrpSpPr>
        <p:grpSpPr>
          <a:xfrm>
            <a:off x="1" y="1285876"/>
            <a:ext cx="7163789" cy="402963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txBody>
            <a:bodyPr/>
            <a:lstStyle/>
            <a:p>
              <a:endParaRPr lang="en-US" sz="1350" dirty="0"/>
            </a:p>
          </p:txBody>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t="-83416" b="-83416"/>
              </a:stretch>
            </a:blipFill>
          </p:spPr>
          <p:txBody>
            <a:bodyPr/>
            <a:lstStyle/>
            <a:p>
              <a:endParaRPr lang="en-US" sz="1350" dirty="0"/>
            </a:p>
          </p:txBody>
        </p:sp>
      </p:grpSp>
      <p:grpSp>
        <p:nvGrpSpPr>
          <p:cNvPr id="5" name="Group 5"/>
          <p:cNvGrpSpPr/>
          <p:nvPr/>
        </p:nvGrpSpPr>
        <p:grpSpPr>
          <a:xfrm rot="-1660488">
            <a:off x="-3174905" y="5177757"/>
            <a:ext cx="6211782" cy="303568"/>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txBody>
            <a:bodyPr/>
            <a:lstStyle/>
            <a:p>
              <a:endParaRPr lang="en-US" sz="1350" dirty="0"/>
            </a:p>
          </p:txBody>
        </p:sp>
        <p:sp>
          <p:nvSpPr>
            <p:cNvPr id="7" name="TextBox 7"/>
            <p:cNvSpPr txBox="1"/>
            <p:nvPr/>
          </p:nvSpPr>
          <p:spPr>
            <a:xfrm>
              <a:off x="0" y="-19050"/>
              <a:ext cx="2181367" cy="125653"/>
            </a:xfrm>
            <a:prstGeom prst="rect">
              <a:avLst/>
            </a:prstGeom>
          </p:spPr>
          <p:txBody>
            <a:bodyPr lIns="38100" tIns="38100" rIns="38100" bIns="38100" rtlCol="0" anchor="ctr"/>
            <a:lstStyle/>
            <a:p>
              <a:pPr algn="ctr">
                <a:lnSpc>
                  <a:spcPts val="2144"/>
                </a:lnSpc>
              </a:pPr>
              <a:endParaRPr sz="1350" dirty="0"/>
            </a:p>
          </p:txBody>
        </p:sp>
      </p:grpSp>
      <p:grpSp>
        <p:nvGrpSpPr>
          <p:cNvPr id="8" name="Group 8"/>
          <p:cNvGrpSpPr/>
          <p:nvPr/>
        </p:nvGrpSpPr>
        <p:grpSpPr>
          <a:xfrm rot="-1747322">
            <a:off x="2941469" y="2038547"/>
            <a:ext cx="6211782" cy="83385"/>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txBody>
            <a:bodyPr/>
            <a:lstStyle/>
            <a:p>
              <a:endParaRPr lang="en-US" sz="1350" dirty="0"/>
            </a:p>
          </p:txBody>
        </p:sp>
        <p:sp>
          <p:nvSpPr>
            <p:cNvPr id="10" name="TextBox 10"/>
            <p:cNvSpPr txBox="1"/>
            <p:nvPr/>
          </p:nvSpPr>
          <p:spPr>
            <a:xfrm>
              <a:off x="0" y="-19050"/>
              <a:ext cx="2181367" cy="48332"/>
            </a:xfrm>
            <a:prstGeom prst="rect">
              <a:avLst/>
            </a:prstGeom>
          </p:spPr>
          <p:txBody>
            <a:bodyPr lIns="38100" tIns="38100" rIns="38100" bIns="38100" rtlCol="0" anchor="ctr"/>
            <a:lstStyle/>
            <a:p>
              <a:pPr algn="ctr">
                <a:lnSpc>
                  <a:spcPts val="2144"/>
                </a:lnSpc>
              </a:pPr>
              <a:endParaRPr sz="1350" dirty="0"/>
            </a:p>
          </p:txBody>
        </p:sp>
      </p:grpSp>
      <p:grpSp>
        <p:nvGrpSpPr>
          <p:cNvPr id="11" name="Group 11"/>
          <p:cNvGrpSpPr/>
          <p:nvPr/>
        </p:nvGrpSpPr>
        <p:grpSpPr>
          <a:xfrm>
            <a:off x="10615618" y="2885774"/>
            <a:ext cx="2221463" cy="1195537"/>
            <a:chOff x="0" y="0"/>
            <a:chExt cx="4073040" cy="1447200"/>
          </a:xfrm>
        </p:grpSpPr>
        <p:sp>
          <p:nvSpPr>
            <p:cNvPr id="12" name="Freeform 12"/>
            <p:cNvSpPr/>
            <p:nvPr/>
          </p:nvSpPr>
          <p:spPr>
            <a:xfrm>
              <a:off x="0" y="0"/>
              <a:ext cx="4073017" cy="1447165"/>
            </a:xfrm>
            <a:custGeom>
              <a:avLst/>
              <a:gdLst/>
              <a:ahLst/>
              <a:cxnLst/>
              <a:rect l="l" t="t" r="r" b="b"/>
              <a:pathLst>
                <a:path w="4073017" h="1447165">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txBody>
            <a:bodyPr/>
            <a:lstStyle/>
            <a:p>
              <a:endParaRPr lang="en-US" sz="1350" dirty="0"/>
            </a:p>
          </p:txBody>
        </p:sp>
      </p:grpSp>
      <p:grpSp>
        <p:nvGrpSpPr>
          <p:cNvPr id="13" name="Group 13"/>
          <p:cNvGrpSpPr/>
          <p:nvPr/>
        </p:nvGrpSpPr>
        <p:grpSpPr>
          <a:xfrm>
            <a:off x="10134698" y="1120147"/>
            <a:ext cx="1698733" cy="1697543"/>
            <a:chOff x="0" y="0"/>
            <a:chExt cx="2056320" cy="2054880"/>
          </a:xfrm>
        </p:grpSpPr>
        <p:sp>
          <p:nvSpPr>
            <p:cNvPr id="14" name="Freeform 14"/>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txBody>
            <a:bodyPr/>
            <a:lstStyle/>
            <a:p>
              <a:endParaRPr lang="en-US" sz="1350" dirty="0"/>
            </a:p>
          </p:txBody>
        </p:sp>
      </p:grpSp>
      <p:grpSp>
        <p:nvGrpSpPr>
          <p:cNvPr id="15" name="Group 15"/>
          <p:cNvGrpSpPr/>
          <p:nvPr/>
        </p:nvGrpSpPr>
        <p:grpSpPr>
          <a:xfrm>
            <a:off x="8196228" y="4310718"/>
            <a:ext cx="4159938" cy="1197321"/>
            <a:chOff x="0" y="0"/>
            <a:chExt cx="4076640" cy="1449360"/>
          </a:xfrm>
        </p:grpSpPr>
        <p:sp>
          <p:nvSpPr>
            <p:cNvPr id="16" name="Freeform 16"/>
            <p:cNvSpPr/>
            <p:nvPr/>
          </p:nvSpPr>
          <p:spPr>
            <a:xfrm>
              <a:off x="0" y="0"/>
              <a:ext cx="4076573" cy="1449324"/>
            </a:xfrm>
            <a:custGeom>
              <a:avLst/>
              <a:gdLst/>
              <a:ahLst/>
              <a:cxnLst/>
              <a:rect l="l" t="t" r="r" b="b"/>
              <a:pathLst>
                <a:path w="4076573" h="1449324">
                  <a:moveTo>
                    <a:pt x="3352165" y="0"/>
                  </a:moveTo>
                  <a:cubicBezTo>
                    <a:pt x="0" y="0"/>
                    <a:pt x="0" y="0"/>
                    <a:pt x="0" y="0"/>
                  </a:cubicBezTo>
                  <a:cubicBezTo>
                    <a:pt x="0" y="1449324"/>
                    <a:pt x="0" y="1449324"/>
                    <a:pt x="0" y="1449324"/>
                  </a:cubicBezTo>
                  <a:cubicBezTo>
                    <a:pt x="3352165" y="1449324"/>
                    <a:pt x="3352165" y="1449324"/>
                    <a:pt x="3352165" y="1449324"/>
                  </a:cubicBezTo>
                  <a:cubicBezTo>
                    <a:pt x="3751199" y="1449324"/>
                    <a:pt x="4076573" y="1123823"/>
                    <a:pt x="4076573" y="724662"/>
                  </a:cubicBezTo>
                  <a:cubicBezTo>
                    <a:pt x="4076573" y="325501"/>
                    <a:pt x="3751199" y="0"/>
                    <a:pt x="3352165" y="0"/>
                  </a:cubicBezTo>
                  <a:close/>
                </a:path>
              </a:pathLst>
            </a:custGeom>
            <a:solidFill>
              <a:srgbClr val="F2F2F2"/>
            </a:solidFill>
          </p:spPr>
          <p:txBody>
            <a:bodyPr/>
            <a:lstStyle/>
            <a:p>
              <a:endParaRPr lang="en-US" sz="1350" dirty="0"/>
            </a:p>
          </p:txBody>
        </p:sp>
      </p:grpSp>
      <p:grpSp>
        <p:nvGrpSpPr>
          <p:cNvPr id="17" name="Group 17"/>
          <p:cNvGrpSpPr/>
          <p:nvPr/>
        </p:nvGrpSpPr>
        <p:grpSpPr>
          <a:xfrm>
            <a:off x="7417552" y="3835829"/>
            <a:ext cx="1700517" cy="1699328"/>
            <a:chOff x="0" y="0"/>
            <a:chExt cx="2058480" cy="2057040"/>
          </a:xfrm>
        </p:grpSpPr>
        <p:sp>
          <p:nvSpPr>
            <p:cNvPr id="18" name="Freeform 18"/>
            <p:cNvSpPr/>
            <p:nvPr/>
          </p:nvSpPr>
          <p:spPr>
            <a:xfrm>
              <a:off x="0" y="0"/>
              <a:ext cx="2058416" cy="2057146"/>
            </a:xfrm>
            <a:custGeom>
              <a:avLst/>
              <a:gdLst/>
              <a:ahLst/>
              <a:cxnLst/>
              <a:rect l="l" t="t" r="r" b="b"/>
              <a:pathLst>
                <a:path w="2058416" h="205714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txBody>
            <a:bodyPr/>
            <a:lstStyle/>
            <a:p>
              <a:endParaRPr lang="en-US" sz="1350" dirty="0"/>
            </a:p>
          </p:txBody>
        </p:sp>
      </p:grpSp>
      <p:grpSp>
        <p:nvGrpSpPr>
          <p:cNvPr id="19" name="Group 19"/>
          <p:cNvGrpSpPr/>
          <p:nvPr/>
        </p:nvGrpSpPr>
        <p:grpSpPr>
          <a:xfrm>
            <a:off x="6893034" y="5702537"/>
            <a:ext cx="5298966" cy="1196132"/>
            <a:chOff x="0" y="0"/>
            <a:chExt cx="4075920" cy="1447920"/>
          </a:xfrm>
        </p:grpSpPr>
        <p:sp>
          <p:nvSpPr>
            <p:cNvPr id="20" name="Freeform 20"/>
            <p:cNvSpPr/>
            <p:nvPr/>
          </p:nvSpPr>
          <p:spPr>
            <a:xfrm>
              <a:off x="0" y="0"/>
              <a:ext cx="4075811" cy="1447927"/>
            </a:xfrm>
            <a:custGeom>
              <a:avLst/>
              <a:gdLst/>
              <a:ahLst/>
              <a:cxnLst/>
              <a:rect l="l" t="t" r="r" b="b"/>
              <a:pathLst>
                <a:path w="4075811" h="1447927">
                  <a:moveTo>
                    <a:pt x="3351530" y="0"/>
                  </a:moveTo>
                  <a:cubicBezTo>
                    <a:pt x="0" y="0"/>
                    <a:pt x="0" y="0"/>
                    <a:pt x="0" y="0"/>
                  </a:cubicBezTo>
                  <a:cubicBezTo>
                    <a:pt x="0" y="1447927"/>
                    <a:pt x="0" y="1447927"/>
                    <a:pt x="0" y="1447927"/>
                  </a:cubicBezTo>
                  <a:cubicBezTo>
                    <a:pt x="3351530" y="1447927"/>
                    <a:pt x="3351530" y="1447927"/>
                    <a:pt x="3351530" y="1447927"/>
                  </a:cubicBezTo>
                  <a:cubicBezTo>
                    <a:pt x="3750564" y="1447927"/>
                    <a:pt x="4075811" y="1122807"/>
                    <a:pt x="4075811" y="724027"/>
                  </a:cubicBezTo>
                  <a:cubicBezTo>
                    <a:pt x="4075811" y="325247"/>
                    <a:pt x="3750564" y="0"/>
                    <a:pt x="3351530" y="0"/>
                  </a:cubicBezTo>
                  <a:close/>
                </a:path>
              </a:pathLst>
            </a:custGeom>
            <a:solidFill>
              <a:srgbClr val="F2F2F2"/>
            </a:solidFill>
          </p:spPr>
          <p:txBody>
            <a:bodyPr/>
            <a:lstStyle/>
            <a:p>
              <a:endParaRPr lang="en-US" sz="1350" dirty="0"/>
            </a:p>
          </p:txBody>
        </p:sp>
      </p:grpSp>
      <p:grpSp>
        <p:nvGrpSpPr>
          <p:cNvPr id="21" name="Group 21"/>
          <p:cNvGrpSpPr/>
          <p:nvPr/>
        </p:nvGrpSpPr>
        <p:grpSpPr>
          <a:xfrm>
            <a:off x="6000842" y="5198747"/>
            <a:ext cx="1698138" cy="1698138"/>
            <a:chOff x="0" y="0"/>
            <a:chExt cx="2055600" cy="2055600"/>
          </a:xfrm>
        </p:grpSpPr>
        <p:sp>
          <p:nvSpPr>
            <p:cNvPr id="22" name="Freeform 22"/>
            <p:cNvSpPr/>
            <p:nvPr/>
          </p:nvSpPr>
          <p:spPr>
            <a:xfrm>
              <a:off x="0" y="0"/>
              <a:ext cx="2055622" cy="2055622"/>
            </a:xfrm>
            <a:custGeom>
              <a:avLst/>
              <a:gdLst/>
              <a:ahLst/>
              <a:cxnLst/>
              <a:rect l="l" t="t" r="r" b="b"/>
              <a:pathLst>
                <a:path w="2055622" h="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1C5739"/>
            </a:solidFill>
          </p:spPr>
          <p:txBody>
            <a:bodyPr/>
            <a:lstStyle/>
            <a:p>
              <a:endParaRPr lang="en-US" sz="1350" dirty="0"/>
            </a:p>
          </p:txBody>
        </p:sp>
      </p:grpSp>
      <p:grpSp>
        <p:nvGrpSpPr>
          <p:cNvPr id="23" name="Group 23"/>
          <p:cNvGrpSpPr/>
          <p:nvPr/>
        </p:nvGrpSpPr>
        <p:grpSpPr>
          <a:xfrm>
            <a:off x="5514895" y="7090193"/>
            <a:ext cx="5991305" cy="1195508"/>
            <a:chOff x="0" y="0"/>
            <a:chExt cx="7252488" cy="1447165"/>
          </a:xfrm>
        </p:grpSpPr>
        <p:sp>
          <p:nvSpPr>
            <p:cNvPr id="24" name="Freeform 24"/>
            <p:cNvSpPr/>
            <p:nvPr/>
          </p:nvSpPr>
          <p:spPr>
            <a:xfrm>
              <a:off x="0" y="0"/>
              <a:ext cx="7252488" cy="1447165"/>
            </a:xfrm>
            <a:custGeom>
              <a:avLst/>
              <a:gdLst/>
              <a:ahLst/>
              <a:cxnLst/>
              <a:rect l="l" t="t" r="r" b="b"/>
              <a:pathLst>
                <a:path w="4074414" h="1447165">
                  <a:moveTo>
                    <a:pt x="3350387" y="0"/>
                  </a:moveTo>
                  <a:cubicBezTo>
                    <a:pt x="0" y="0"/>
                    <a:pt x="0" y="0"/>
                    <a:pt x="0" y="0"/>
                  </a:cubicBezTo>
                  <a:cubicBezTo>
                    <a:pt x="0" y="1447165"/>
                    <a:pt x="0" y="1447165"/>
                    <a:pt x="0" y="1447165"/>
                  </a:cubicBezTo>
                  <a:cubicBezTo>
                    <a:pt x="3350387" y="1447165"/>
                    <a:pt x="3350387" y="1447165"/>
                    <a:pt x="3350387" y="1447165"/>
                  </a:cubicBezTo>
                  <a:cubicBezTo>
                    <a:pt x="3749294" y="1447165"/>
                    <a:pt x="4074414" y="1122172"/>
                    <a:pt x="4074414" y="723519"/>
                  </a:cubicBezTo>
                  <a:cubicBezTo>
                    <a:pt x="4074414" y="324866"/>
                    <a:pt x="3749294" y="0"/>
                    <a:pt x="3350387" y="0"/>
                  </a:cubicBezTo>
                  <a:close/>
                </a:path>
              </a:pathLst>
            </a:custGeom>
            <a:solidFill>
              <a:srgbClr val="F2F2F2"/>
            </a:solidFill>
          </p:spPr>
          <p:txBody>
            <a:bodyPr/>
            <a:lstStyle/>
            <a:p>
              <a:endParaRPr lang="en-US" sz="1350" dirty="0"/>
            </a:p>
          </p:txBody>
        </p:sp>
      </p:grpSp>
      <p:grpSp>
        <p:nvGrpSpPr>
          <p:cNvPr id="25" name="Group 25"/>
          <p:cNvGrpSpPr/>
          <p:nvPr/>
        </p:nvGrpSpPr>
        <p:grpSpPr>
          <a:xfrm>
            <a:off x="4666132" y="6538323"/>
            <a:ext cx="1697526" cy="1699416"/>
            <a:chOff x="17805" y="-75054"/>
            <a:chExt cx="2054859" cy="2057147"/>
          </a:xfrm>
          <a:solidFill>
            <a:srgbClr val="397D5A"/>
          </a:solidFill>
        </p:grpSpPr>
        <p:sp>
          <p:nvSpPr>
            <p:cNvPr id="26" name="Freeform 26"/>
            <p:cNvSpPr/>
            <p:nvPr/>
          </p:nvSpPr>
          <p:spPr>
            <a:xfrm>
              <a:off x="17805" y="-75054"/>
              <a:ext cx="2054859" cy="2057147"/>
            </a:xfrm>
            <a:custGeom>
              <a:avLst/>
              <a:gdLst/>
              <a:ahLst/>
              <a:cxnLst/>
              <a:rect l="l" t="t" r="r" b="b"/>
              <a:pathLst>
                <a:path w="2054860" h="2057146">
                  <a:moveTo>
                    <a:pt x="0" y="1028573"/>
                  </a:moveTo>
                  <a:cubicBezTo>
                    <a:pt x="0" y="460502"/>
                    <a:pt x="459994" y="0"/>
                    <a:pt x="1027430" y="0"/>
                  </a:cubicBezTo>
                  <a:cubicBezTo>
                    <a:pt x="1594866" y="0"/>
                    <a:pt x="2054860" y="460502"/>
                    <a:pt x="2054860" y="1028573"/>
                  </a:cubicBezTo>
                  <a:cubicBezTo>
                    <a:pt x="2054860" y="1596644"/>
                    <a:pt x="1594866" y="2057146"/>
                    <a:pt x="1027430" y="2057146"/>
                  </a:cubicBezTo>
                  <a:cubicBezTo>
                    <a:pt x="459994" y="2057146"/>
                    <a:pt x="0" y="1596517"/>
                    <a:pt x="0" y="1028573"/>
                  </a:cubicBezTo>
                  <a:close/>
                </a:path>
              </a:pathLst>
            </a:custGeom>
            <a:grpFill/>
          </p:spPr>
          <p:txBody>
            <a:bodyPr/>
            <a:lstStyle/>
            <a:p>
              <a:endParaRPr lang="en-US" sz="1350" dirty="0"/>
            </a:p>
          </p:txBody>
        </p:sp>
      </p:grpSp>
      <p:sp>
        <p:nvSpPr>
          <p:cNvPr id="27" name="TextBox 27"/>
          <p:cNvSpPr txBox="1"/>
          <p:nvPr/>
        </p:nvSpPr>
        <p:spPr>
          <a:xfrm>
            <a:off x="5482506" y="9001124"/>
            <a:ext cx="2049474" cy="282578"/>
          </a:xfrm>
          <a:prstGeom prst="rect">
            <a:avLst/>
          </a:prstGeom>
        </p:spPr>
        <p:txBody>
          <a:bodyPr lIns="0" tIns="0" rIns="0" bIns="0" rtlCol="0" anchor="t">
            <a:spAutoFit/>
          </a:bodyPr>
          <a:lstStyle/>
          <a:p>
            <a:pPr>
              <a:lnSpc>
                <a:spcPts val="2423"/>
              </a:lnSpc>
            </a:pPr>
            <a:r>
              <a:rPr lang="en-US" sz="1756" spc="172" dirty="0">
                <a:solidFill>
                  <a:srgbClr val="231F20"/>
                </a:solidFill>
                <a:latin typeface="Open Sauce Bold"/>
              </a:rPr>
              <a:t>Step 1</a:t>
            </a:r>
          </a:p>
        </p:txBody>
      </p:sp>
      <p:sp>
        <p:nvSpPr>
          <p:cNvPr id="30" name="Freeform 30"/>
          <p:cNvSpPr/>
          <p:nvPr/>
        </p:nvSpPr>
        <p:spPr>
          <a:xfrm>
            <a:off x="7996010" y="4152703"/>
            <a:ext cx="543548" cy="799432"/>
          </a:xfrm>
          <a:custGeom>
            <a:avLst/>
            <a:gdLst/>
            <a:ahLst/>
            <a:cxnLst/>
            <a:rect l="l" t="t" r="r" b="b"/>
            <a:pathLst>
              <a:path w="724731" h="1065909">
                <a:moveTo>
                  <a:pt x="0" y="0"/>
                </a:moveTo>
                <a:lnTo>
                  <a:pt x="724731" y="0"/>
                </a:lnTo>
                <a:lnTo>
                  <a:pt x="724731" y="1065908"/>
                </a:lnTo>
                <a:lnTo>
                  <a:pt x="0" y="1065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2" name="TextBox 32"/>
          <p:cNvSpPr txBox="1"/>
          <p:nvPr/>
        </p:nvSpPr>
        <p:spPr>
          <a:xfrm>
            <a:off x="6292038" y="7726302"/>
            <a:ext cx="2049474" cy="282578"/>
          </a:xfrm>
          <a:prstGeom prst="rect">
            <a:avLst/>
          </a:prstGeom>
        </p:spPr>
        <p:txBody>
          <a:bodyPr lIns="0" tIns="0" rIns="0" bIns="0" rtlCol="0" anchor="t">
            <a:spAutoFit/>
          </a:bodyPr>
          <a:lstStyle/>
          <a:p>
            <a:pPr marL="0" lvl="1">
              <a:lnSpc>
                <a:spcPts val="2423"/>
              </a:lnSpc>
              <a:spcBef>
                <a:spcPct val="0"/>
              </a:spcBef>
            </a:pPr>
            <a:r>
              <a:rPr lang="en-US" sz="1756" spc="172" dirty="0">
                <a:solidFill>
                  <a:srgbClr val="231F20"/>
                </a:solidFill>
                <a:latin typeface="Open Sauce Bold"/>
              </a:rPr>
              <a:t>Step 2</a:t>
            </a:r>
          </a:p>
        </p:txBody>
      </p:sp>
      <p:sp>
        <p:nvSpPr>
          <p:cNvPr id="33" name="TextBox 33"/>
          <p:cNvSpPr txBox="1"/>
          <p:nvPr/>
        </p:nvSpPr>
        <p:spPr>
          <a:xfrm>
            <a:off x="7719087" y="6212101"/>
            <a:ext cx="2049474" cy="282578"/>
          </a:xfrm>
          <a:prstGeom prst="rect">
            <a:avLst/>
          </a:prstGeom>
        </p:spPr>
        <p:txBody>
          <a:bodyPr lIns="0" tIns="0" rIns="0" bIns="0" rtlCol="0" anchor="t">
            <a:spAutoFit/>
          </a:bodyPr>
          <a:lstStyle/>
          <a:p>
            <a:pPr marL="0" lvl="1">
              <a:lnSpc>
                <a:spcPts val="2423"/>
              </a:lnSpc>
              <a:spcBef>
                <a:spcPct val="0"/>
              </a:spcBef>
            </a:pPr>
            <a:r>
              <a:rPr lang="en-US" sz="1756" spc="172" dirty="0">
                <a:solidFill>
                  <a:srgbClr val="231F20"/>
                </a:solidFill>
                <a:latin typeface="Open Sauce Bold"/>
              </a:rPr>
              <a:t>Step 3</a:t>
            </a:r>
          </a:p>
        </p:txBody>
      </p:sp>
      <p:sp>
        <p:nvSpPr>
          <p:cNvPr id="34" name="TextBox 34"/>
          <p:cNvSpPr txBox="1"/>
          <p:nvPr/>
        </p:nvSpPr>
        <p:spPr>
          <a:xfrm>
            <a:off x="9188303" y="4514472"/>
            <a:ext cx="1908880" cy="282578"/>
          </a:xfrm>
          <a:prstGeom prst="rect">
            <a:avLst/>
          </a:prstGeom>
        </p:spPr>
        <p:txBody>
          <a:bodyPr wrap="square" lIns="0" tIns="0" rIns="0" bIns="0" rtlCol="0" anchor="t">
            <a:spAutoFit/>
          </a:bodyPr>
          <a:lstStyle/>
          <a:p>
            <a:pPr marL="0" lvl="1">
              <a:lnSpc>
                <a:spcPts val="2423"/>
              </a:lnSpc>
              <a:spcBef>
                <a:spcPct val="0"/>
              </a:spcBef>
            </a:pPr>
            <a:r>
              <a:rPr lang="en-US" sz="1756" spc="172" dirty="0">
                <a:solidFill>
                  <a:srgbClr val="231F20"/>
                </a:solidFill>
                <a:latin typeface="Open Sauce Bold"/>
              </a:rPr>
              <a:t>Step 4</a:t>
            </a:r>
          </a:p>
        </p:txBody>
      </p:sp>
      <p:sp>
        <p:nvSpPr>
          <p:cNvPr id="35" name="TextBox 35"/>
          <p:cNvSpPr txBox="1"/>
          <p:nvPr/>
        </p:nvSpPr>
        <p:spPr>
          <a:xfrm>
            <a:off x="1864518" y="4760513"/>
            <a:ext cx="4116235" cy="1085169"/>
          </a:xfrm>
          <a:prstGeom prst="rect">
            <a:avLst/>
          </a:prstGeom>
        </p:spPr>
        <p:txBody>
          <a:bodyPr lIns="0" tIns="0" rIns="0" bIns="0" rtlCol="0" anchor="t">
            <a:spAutoFit/>
          </a:bodyPr>
          <a:lstStyle/>
          <a:p>
            <a:pPr>
              <a:lnSpc>
                <a:spcPts val="4221"/>
              </a:lnSpc>
            </a:pPr>
            <a:r>
              <a:rPr lang="en-US" sz="4263" spc="149" dirty="0">
                <a:solidFill>
                  <a:srgbClr val="040506"/>
                </a:solidFill>
                <a:latin typeface="Codec Pro ExtraBold"/>
              </a:rPr>
              <a:t>Comparison Report</a:t>
            </a:r>
          </a:p>
        </p:txBody>
      </p:sp>
      <p:sp>
        <p:nvSpPr>
          <p:cNvPr id="36" name="TextBox 36"/>
          <p:cNvSpPr txBox="1"/>
          <p:nvPr/>
        </p:nvSpPr>
        <p:spPr>
          <a:xfrm>
            <a:off x="146180" y="5845682"/>
            <a:ext cx="3702805" cy="3600986"/>
          </a:xfrm>
          <a:prstGeom prst="rect">
            <a:avLst/>
          </a:prstGeom>
        </p:spPr>
        <p:txBody>
          <a:bodyPr wrap="square" lIns="0" tIns="0" rIns="0" bIns="0" rtlCol="0" anchor="t">
            <a:spAutoFit/>
          </a:bodyPr>
          <a:lstStyle/>
          <a:p>
            <a:pPr lvl="0"/>
            <a:r>
              <a:rPr lang="en-US" b="1" dirty="0"/>
              <a:t>Learning Outcomes: </a:t>
            </a:r>
          </a:p>
          <a:p>
            <a:pPr lvl="0"/>
            <a:r>
              <a:rPr lang="en-US" b="1" dirty="0"/>
              <a:t>1. </a:t>
            </a:r>
            <a:r>
              <a:rPr lang="en-US" dirty="0"/>
              <a:t>Create a multi-paginated report in Power BI Desktop with storytelling techniques. (LO#3)</a:t>
            </a:r>
          </a:p>
          <a:p>
            <a:pPr lvl="0"/>
            <a:r>
              <a:rPr lang="en-US" b="1" dirty="0"/>
              <a:t>2. </a:t>
            </a:r>
            <a:r>
              <a:rPr lang="en-US" dirty="0"/>
              <a:t>Publish a Power BI Desktop File (or a .pbix file) to Power BI Services Online. (LO#4)</a:t>
            </a:r>
          </a:p>
          <a:p>
            <a:pPr lvl="0"/>
            <a:r>
              <a:rPr lang="en-US" b="1" dirty="0"/>
              <a:t>3</a:t>
            </a:r>
            <a:r>
              <a:rPr lang="en-US" dirty="0"/>
              <a:t>. LO 5: Generate quick insights in Power BI Services Online to analyze trends, outliers, and correlations. (Lo#5)</a:t>
            </a:r>
          </a:p>
          <a:p>
            <a:pPr lvl="0"/>
            <a:r>
              <a:rPr lang="en-US" b="1" dirty="0"/>
              <a:t>4. </a:t>
            </a:r>
            <a:r>
              <a:rPr lang="en-US" dirty="0"/>
              <a:t>LO 7: Apply appropriate visualizations for specific KPIs. (LO#7)</a:t>
            </a:r>
          </a:p>
        </p:txBody>
      </p:sp>
      <p:sp>
        <p:nvSpPr>
          <p:cNvPr id="37" name="TextBox 37"/>
          <p:cNvSpPr txBox="1"/>
          <p:nvPr/>
        </p:nvSpPr>
        <p:spPr>
          <a:xfrm>
            <a:off x="5482506" y="9287550"/>
            <a:ext cx="5499201"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Set up navigation and foundation for five page report (essentially duplicating the step-by-step instructions.</a:t>
            </a:r>
          </a:p>
        </p:txBody>
      </p:sp>
      <p:sp>
        <p:nvSpPr>
          <p:cNvPr id="38" name="TextBox 38"/>
          <p:cNvSpPr txBox="1"/>
          <p:nvPr/>
        </p:nvSpPr>
        <p:spPr>
          <a:xfrm>
            <a:off x="6249219" y="8039395"/>
            <a:ext cx="4522655"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See case for what each page should include</a:t>
            </a:r>
          </a:p>
        </p:txBody>
      </p:sp>
      <p:sp>
        <p:nvSpPr>
          <p:cNvPr id="39" name="TextBox 39"/>
          <p:cNvSpPr txBox="1"/>
          <p:nvPr/>
        </p:nvSpPr>
        <p:spPr>
          <a:xfrm>
            <a:off x="7719087" y="6523480"/>
            <a:ext cx="3073093"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Publish the report to Power BI Services Online</a:t>
            </a:r>
          </a:p>
        </p:txBody>
      </p:sp>
      <p:sp>
        <p:nvSpPr>
          <p:cNvPr id="40" name="TextBox 40"/>
          <p:cNvSpPr txBox="1"/>
          <p:nvPr/>
        </p:nvSpPr>
        <p:spPr>
          <a:xfrm>
            <a:off x="9152444" y="4825851"/>
            <a:ext cx="2468553" cy="954492"/>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Explore quick insights and create a dashboard that includes quick insights</a:t>
            </a:r>
          </a:p>
        </p:txBody>
      </p:sp>
      <p:pic>
        <p:nvPicPr>
          <p:cNvPr id="42" name="Graphic 41" descr="Research with solid fill">
            <a:extLst>
              <a:ext uri="{FF2B5EF4-FFF2-40B4-BE49-F238E27FC236}">
                <a16:creationId xmlns:a16="http://schemas.microsoft.com/office/drawing/2014/main" id="{8A49908F-0EC6-80DC-218C-BBC9F92DD9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9536" y="6782951"/>
            <a:ext cx="1027822" cy="1027822"/>
          </a:xfrm>
          <a:prstGeom prst="rect">
            <a:avLst/>
          </a:prstGeom>
        </p:spPr>
      </p:pic>
      <p:pic>
        <p:nvPicPr>
          <p:cNvPr id="44" name="Graphic 43" descr="Bar graph with upward trend with solid fill">
            <a:extLst>
              <a:ext uri="{FF2B5EF4-FFF2-40B4-BE49-F238E27FC236}">
                <a16:creationId xmlns:a16="http://schemas.microsoft.com/office/drawing/2014/main" id="{9AB10E3B-0B50-0B3D-C82E-DE7A2148AC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92005" y="2809563"/>
            <a:ext cx="1006605" cy="1006605"/>
          </a:xfrm>
          <a:prstGeom prst="rect">
            <a:avLst/>
          </a:prstGeom>
        </p:spPr>
      </p:pic>
      <p:sp>
        <p:nvSpPr>
          <p:cNvPr id="41" name="TextBox 34">
            <a:extLst>
              <a:ext uri="{FF2B5EF4-FFF2-40B4-BE49-F238E27FC236}">
                <a16:creationId xmlns:a16="http://schemas.microsoft.com/office/drawing/2014/main" id="{21912AD5-03F9-5625-9550-6E001179CDC9}"/>
              </a:ext>
            </a:extLst>
          </p:cNvPr>
          <p:cNvSpPr txBox="1"/>
          <p:nvPr/>
        </p:nvSpPr>
        <p:spPr>
          <a:xfrm>
            <a:off x="11882628" y="1709836"/>
            <a:ext cx="1908880" cy="282578"/>
          </a:xfrm>
          <a:prstGeom prst="rect">
            <a:avLst/>
          </a:prstGeom>
        </p:spPr>
        <p:txBody>
          <a:bodyPr wrap="square" lIns="0" tIns="0" rIns="0" bIns="0" rtlCol="0" anchor="t">
            <a:spAutoFit/>
          </a:bodyPr>
          <a:lstStyle/>
          <a:p>
            <a:pPr marL="0" lvl="1">
              <a:lnSpc>
                <a:spcPts val="2423"/>
              </a:lnSpc>
              <a:spcBef>
                <a:spcPct val="0"/>
              </a:spcBef>
            </a:pPr>
            <a:r>
              <a:rPr lang="en-US" sz="1756" spc="172" dirty="0">
                <a:solidFill>
                  <a:srgbClr val="231F20"/>
                </a:solidFill>
                <a:latin typeface="Open Sauce Bold"/>
              </a:rPr>
              <a:t>Step 6</a:t>
            </a:r>
          </a:p>
        </p:txBody>
      </p:sp>
      <p:sp>
        <p:nvSpPr>
          <p:cNvPr id="45" name="TextBox 39">
            <a:extLst>
              <a:ext uri="{FF2B5EF4-FFF2-40B4-BE49-F238E27FC236}">
                <a16:creationId xmlns:a16="http://schemas.microsoft.com/office/drawing/2014/main" id="{84A03ACF-B63D-3DB4-92F0-86E6396A1E2B}"/>
              </a:ext>
            </a:extLst>
          </p:cNvPr>
          <p:cNvSpPr txBox="1"/>
          <p:nvPr/>
        </p:nvSpPr>
        <p:spPr>
          <a:xfrm>
            <a:off x="10585605" y="3359257"/>
            <a:ext cx="1770493" cy="954492"/>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Create a second dashboard that highlights a salesperson</a:t>
            </a:r>
          </a:p>
        </p:txBody>
      </p:sp>
      <p:pic>
        <p:nvPicPr>
          <p:cNvPr id="43" name="Graphic 42" descr="Map with pin with solid fill">
            <a:extLst>
              <a:ext uri="{FF2B5EF4-FFF2-40B4-BE49-F238E27FC236}">
                <a16:creationId xmlns:a16="http://schemas.microsoft.com/office/drawing/2014/main" id="{1E168453-F2B6-FF00-06CB-CB4B6BCF08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469" y="8332945"/>
            <a:ext cx="914400" cy="914400"/>
          </a:xfrm>
          <a:prstGeom prst="rect">
            <a:avLst/>
          </a:prstGeom>
        </p:spPr>
      </p:pic>
      <p:pic>
        <p:nvPicPr>
          <p:cNvPr id="50" name="Graphic 49" descr="Blog with solid fill">
            <a:extLst>
              <a:ext uri="{FF2B5EF4-FFF2-40B4-BE49-F238E27FC236}">
                <a16:creationId xmlns:a16="http://schemas.microsoft.com/office/drawing/2014/main" id="{F0D19489-5921-90BB-6D91-BC8E5CE76E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3152" y="5532174"/>
            <a:ext cx="914400" cy="914400"/>
          </a:xfrm>
          <a:prstGeom prst="rect">
            <a:avLst/>
          </a:prstGeom>
        </p:spPr>
      </p:pic>
      <p:sp>
        <p:nvSpPr>
          <p:cNvPr id="55" name="TextBox 34">
            <a:extLst>
              <a:ext uri="{FF2B5EF4-FFF2-40B4-BE49-F238E27FC236}">
                <a16:creationId xmlns:a16="http://schemas.microsoft.com/office/drawing/2014/main" id="{03E0F544-657D-7DD4-7251-96F91387798A}"/>
              </a:ext>
            </a:extLst>
          </p:cNvPr>
          <p:cNvSpPr txBox="1"/>
          <p:nvPr/>
        </p:nvSpPr>
        <p:spPr>
          <a:xfrm>
            <a:off x="10615618" y="3008578"/>
            <a:ext cx="1908880" cy="282578"/>
          </a:xfrm>
          <a:prstGeom prst="rect">
            <a:avLst/>
          </a:prstGeom>
        </p:spPr>
        <p:txBody>
          <a:bodyPr wrap="square" lIns="0" tIns="0" rIns="0" bIns="0" rtlCol="0" anchor="t">
            <a:spAutoFit/>
          </a:bodyPr>
          <a:lstStyle/>
          <a:p>
            <a:pPr marL="0" lvl="1">
              <a:lnSpc>
                <a:spcPts val="2423"/>
              </a:lnSpc>
              <a:spcBef>
                <a:spcPct val="0"/>
              </a:spcBef>
            </a:pPr>
            <a:r>
              <a:rPr lang="en-US" sz="1756" spc="172" dirty="0">
                <a:solidFill>
                  <a:srgbClr val="231F20"/>
                </a:solidFill>
                <a:latin typeface="Open Sauce Bold"/>
              </a:rPr>
              <a:t>Step 5</a:t>
            </a:r>
          </a:p>
        </p:txBody>
      </p:sp>
      <p:sp>
        <p:nvSpPr>
          <p:cNvPr id="56" name="TextBox 39">
            <a:extLst>
              <a:ext uri="{FF2B5EF4-FFF2-40B4-BE49-F238E27FC236}">
                <a16:creationId xmlns:a16="http://schemas.microsoft.com/office/drawing/2014/main" id="{087E3291-B2EF-F011-BBB9-6DE48FED9EE3}"/>
              </a:ext>
            </a:extLst>
          </p:cNvPr>
          <p:cNvSpPr txBox="1"/>
          <p:nvPr/>
        </p:nvSpPr>
        <p:spPr>
          <a:xfrm>
            <a:off x="11928255" y="2047969"/>
            <a:ext cx="1770493"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Screencast presentation</a:t>
            </a:r>
          </a:p>
        </p:txBody>
      </p:sp>
      <p:pic>
        <p:nvPicPr>
          <p:cNvPr id="58" name="Graphic 57" descr="Presentation with bar chart with solid fill">
            <a:extLst>
              <a:ext uri="{FF2B5EF4-FFF2-40B4-BE49-F238E27FC236}">
                <a16:creationId xmlns:a16="http://schemas.microsoft.com/office/drawing/2014/main" id="{5F55F5E1-5300-7147-A820-EF30615822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3993" y="1533068"/>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6908900" y="-273323"/>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sp>
        <p:nvSpPr>
          <p:cNvPr id="3" name="TextBox 3"/>
          <p:cNvSpPr txBox="1"/>
          <p:nvPr/>
        </p:nvSpPr>
        <p:spPr>
          <a:xfrm>
            <a:off x="2963327" y="3001467"/>
            <a:ext cx="4076896" cy="1486304"/>
          </a:xfrm>
          <a:prstGeom prst="rect">
            <a:avLst/>
          </a:prstGeom>
        </p:spPr>
        <p:txBody>
          <a:bodyPr lIns="0" tIns="0" rIns="0" bIns="0" rtlCol="0" anchor="t">
            <a:spAutoFit/>
          </a:bodyPr>
          <a:lstStyle/>
          <a:p>
            <a:pPr algn="ctr">
              <a:lnSpc>
                <a:spcPts val="5702"/>
              </a:lnSpc>
            </a:pPr>
            <a:r>
              <a:rPr lang="en-US" sz="6131" spc="662" dirty="0">
                <a:solidFill>
                  <a:srgbClr val="231F20"/>
                </a:solidFill>
                <a:latin typeface="Arial Black" panose="020B0A04020102020204" pitchFamily="34" charset="0"/>
              </a:rPr>
              <a:t>THANK YOU</a:t>
            </a:r>
          </a:p>
        </p:txBody>
      </p:sp>
      <p:grpSp>
        <p:nvGrpSpPr>
          <p:cNvPr id="9" name="Group 9"/>
          <p:cNvGrpSpPr/>
          <p:nvPr/>
        </p:nvGrpSpPr>
        <p:grpSpPr>
          <a:xfrm rot="773821">
            <a:off x="7192532" y="3962903"/>
            <a:ext cx="2244881" cy="6361762"/>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txBody>
            <a:bodyPr/>
            <a:lstStyle/>
            <a:p>
              <a:endParaRPr lang="en-US" sz="1350" dirty="0"/>
            </a:p>
          </p:txBody>
        </p:sp>
        <p:sp>
          <p:nvSpPr>
            <p:cNvPr id="11" name="TextBox 11"/>
            <p:cNvSpPr txBox="1"/>
            <p:nvPr/>
          </p:nvSpPr>
          <p:spPr>
            <a:xfrm>
              <a:off x="0" y="-19050"/>
              <a:ext cx="82656" cy="2253084"/>
            </a:xfrm>
            <a:prstGeom prst="rect">
              <a:avLst/>
            </a:prstGeom>
          </p:spPr>
          <p:txBody>
            <a:bodyPr lIns="38100" tIns="38100" rIns="38100" bIns="38100" rtlCol="0" anchor="ctr"/>
            <a:lstStyle/>
            <a:p>
              <a:pPr algn="ctr">
                <a:lnSpc>
                  <a:spcPts val="2144"/>
                </a:lnSpc>
              </a:pPr>
              <a:endParaRPr sz="1350" dirty="0"/>
            </a:p>
          </p:txBody>
        </p:sp>
      </p:grpSp>
      <p:grpSp>
        <p:nvGrpSpPr>
          <p:cNvPr id="12" name="Group 12"/>
          <p:cNvGrpSpPr/>
          <p:nvPr/>
        </p:nvGrpSpPr>
        <p:grpSpPr>
          <a:xfrm rot="773821">
            <a:off x="1402128" y="1962619"/>
            <a:ext cx="235375" cy="6361762"/>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sz="1350" dirty="0"/>
            </a:p>
          </p:txBody>
        </p:sp>
        <p:sp>
          <p:nvSpPr>
            <p:cNvPr id="14" name="TextBox 14"/>
            <p:cNvSpPr txBox="1"/>
            <p:nvPr/>
          </p:nvSpPr>
          <p:spPr>
            <a:xfrm>
              <a:off x="0" y="-19050"/>
              <a:ext cx="82656" cy="2253084"/>
            </a:xfrm>
            <a:prstGeom prst="rect">
              <a:avLst/>
            </a:prstGeom>
          </p:spPr>
          <p:txBody>
            <a:bodyPr lIns="38100" tIns="38100" rIns="38100" bIns="38100" rtlCol="0" anchor="ctr"/>
            <a:lstStyle/>
            <a:p>
              <a:pPr algn="ctr">
                <a:lnSpc>
                  <a:spcPts val="2144"/>
                </a:lnSpc>
              </a:pPr>
              <a:endParaRPr sz="1350" dirty="0"/>
            </a:p>
          </p:txBody>
        </p:sp>
      </p:grpSp>
      <p:sp>
        <p:nvSpPr>
          <p:cNvPr id="16" name="TextBox 16"/>
          <p:cNvSpPr txBox="1"/>
          <p:nvPr/>
        </p:nvSpPr>
        <p:spPr>
          <a:xfrm>
            <a:off x="3803162" y="1701500"/>
            <a:ext cx="2226792" cy="339708"/>
          </a:xfrm>
          <a:prstGeom prst="rect">
            <a:avLst/>
          </a:prstGeom>
        </p:spPr>
        <p:txBody>
          <a:bodyPr lIns="0" tIns="0" rIns="0" bIns="0" rtlCol="0" anchor="t">
            <a:spAutoFit/>
          </a:bodyPr>
          <a:lstStyle/>
          <a:p>
            <a:pPr algn="ctr">
              <a:lnSpc>
                <a:spcPts val="2885"/>
              </a:lnSpc>
            </a:pPr>
            <a:r>
              <a:rPr lang="en-US" sz="2061" spc="103" dirty="0">
                <a:solidFill>
                  <a:srgbClr val="1C5739"/>
                </a:solidFill>
                <a:latin typeface="Open Sauce"/>
              </a:rPr>
              <a:t>Chapter 7</a:t>
            </a:r>
          </a:p>
        </p:txBody>
      </p:sp>
      <p:sp>
        <p:nvSpPr>
          <p:cNvPr id="19" name="Freeform 19"/>
          <p:cNvSpPr/>
          <p:nvPr/>
        </p:nvSpPr>
        <p:spPr>
          <a:xfrm>
            <a:off x="631470" y="5813356"/>
            <a:ext cx="2101444" cy="2101444"/>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txBody>
          <a:bodyPr/>
          <a:lstStyle/>
          <a:p>
            <a:endParaRPr lang="en-US" sz="1350" dirty="0"/>
          </a:p>
        </p:txBody>
      </p:sp>
      <p:sp>
        <p:nvSpPr>
          <p:cNvPr id="21" name="TextBox 21"/>
          <p:cNvSpPr txBox="1"/>
          <p:nvPr/>
        </p:nvSpPr>
        <p:spPr>
          <a:xfrm>
            <a:off x="10424516" y="6545538"/>
            <a:ext cx="2260644"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jmitchell@smwc.edu</a:t>
            </a:r>
          </a:p>
        </p:txBody>
      </p:sp>
      <p:sp>
        <p:nvSpPr>
          <p:cNvPr id="22" name="TextBox 22"/>
          <p:cNvSpPr txBox="1"/>
          <p:nvPr/>
        </p:nvSpPr>
        <p:spPr>
          <a:xfrm>
            <a:off x="10393397" y="6942430"/>
            <a:ext cx="3548842"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Saint Mary-of-the-Woods College</a:t>
            </a:r>
          </a:p>
        </p:txBody>
      </p:sp>
      <p:sp>
        <p:nvSpPr>
          <p:cNvPr id="24" name="Freeform 24"/>
          <p:cNvSpPr/>
          <p:nvPr/>
        </p:nvSpPr>
        <p:spPr>
          <a:xfrm>
            <a:off x="9941134" y="6908833"/>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5" name="Freeform 25"/>
          <p:cNvSpPr/>
          <p:nvPr/>
        </p:nvSpPr>
        <p:spPr>
          <a:xfrm>
            <a:off x="9959277" y="6544998"/>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dirty="0"/>
          </a:p>
        </p:txBody>
      </p:sp>
      <p:sp>
        <p:nvSpPr>
          <p:cNvPr id="28" name="TextBox 28"/>
          <p:cNvSpPr txBox="1"/>
          <p:nvPr/>
        </p:nvSpPr>
        <p:spPr>
          <a:xfrm>
            <a:off x="9959277" y="6147942"/>
            <a:ext cx="4393034" cy="308931"/>
          </a:xfrm>
          <a:prstGeom prst="rect">
            <a:avLst/>
          </a:prstGeom>
        </p:spPr>
        <p:txBody>
          <a:bodyPr lIns="0" tIns="0" rIns="0" bIns="0" rtlCol="0" anchor="t">
            <a:spAutoFit/>
          </a:bodyPr>
          <a:lstStyle/>
          <a:p>
            <a:pPr>
              <a:lnSpc>
                <a:spcPts val="2601"/>
              </a:lnSpc>
            </a:pPr>
            <a:r>
              <a:rPr lang="en-US" sz="1858" dirty="0">
                <a:solidFill>
                  <a:srgbClr val="000000"/>
                </a:solidFill>
                <a:latin typeface="Montserrat Light Bold"/>
              </a:rPr>
              <a:t>Jennie Mitchell, Ph.D.</a:t>
            </a:r>
          </a:p>
        </p:txBody>
      </p:sp>
      <p:pic>
        <p:nvPicPr>
          <p:cNvPr id="30" name="Picture 29" descr="A hand holding a black card&#10;&#10;Description automatically generated">
            <a:extLst>
              <a:ext uri="{FF2B5EF4-FFF2-40B4-BE49-F238E27FC236}">
                <a16:creationId xmlns:a16="http://schemas.microsoft.com/office/drawing/2014/main" id="{2ED954C3-E08F-B731-395C-0588EB383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712" y="6445400"/>
            <a:ext cx="1132680" cy="1725989"/>
          </a:xfrm>
          <a:prstGeom prst="rect">
            <a:avLst/>
          </a:prstGeom>
        </p:spPr>
      </p:pic>
      <p:pic>
        <p:nvPicPr>
          <p:cNvPr id="29" name="Picture 28" descr="A group of people in front of a city&#10;&#10;Description automatically generated">
            <a:extLst>
              <a:ext uri="{FF2B5EF4-FFF2-40B4-BE49-F238E27FC236}">
                <a16:creationId xmlns:a16="http://schemas.microsoft.com/office/drawing/2014/main" id="{14DA767B-6275-7F28-AAC6-8A0A010B66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104" y="1771650"/>
            <a:ext cx="5425733" cy="3618964"/>
          </a:xfrm>
          <a:prstGeom prst="rect">
            <a:avLst/>
          </a:prstGeom>
        </p:spPr>
      </p:pic>
      <p:grpSp>
        <p:nvGrpSpPr>
          <p:cNvPr id="31" name="Group 6">
            <a:extLst>
              <a:ext uri="{FF2B5EF4-FFF2-40B4-BE49-F238E27FC236}">
                <a16:creationId xmlns:a16="http://schemas.microsoft.com/office/drawing/2014/main" id="{78D32B37-73CA-AD42-ED41-B2F9A9B11015}"/>
              </a:ext>
            </a:extLst>
          </p:cNvPr>
          <p:cNvGrpSpPr/>
          <p:nvPr/>
        </p:nvGrpSpPr>
        <p:grpSpPr>
          <a:xfrm rot="756955">
            <a:off x="-5472262" y="-466731"/>
            <a:ext cx="6896373" cy="9623941"/>
            <a:chOff x="0" y="0"/>
            <a:chExt cx="5537802" cy="3379601"/>
          </a:xfrm>
        </p:grpSpPr>
        <p:sp>
          <p:nvSpPr>
            <p:cNvPr id="32" name="Freeform 7">
              <a:extLst>
                <a:ext uri="{FF2B5EF4-FFF2-40B4-BE49-F238E27FC236}">
                  <a16:creationId xmlns:a16="http://schemas.microsoft.com/office/drawing/2014/main" id="{3278D4A3-3FE0-070B-A6B8-C975A1589EF0}"/>
                </a:ext>
              </a:extLst>
            </p:cNvPr>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txBody>
            <a:bodyPr/>
            <a:lstStyle/>
            <a:p>
              <a:endParaRPr lang="en-US" sz="1350" dirty="0"/>
            </a:p>
          </p:txBody>
        </p:sp>
        <p:sp>
          <p:nvSpPr>
            <p:cNvPr id="33" name="TextBox 8">
              <a:extLst>
                <a:ext uri="{FF2B5EF4-FFF2-40B4-BE49-F238E27FC236}">
                  <a16:creationId xmlns:a16="http://schemas.microsoft.com/office/drawing/2014/main" id="{1F811AE3-D0C6-CFF0-22A3-0F62BB6458E5}"/>
                </a:ext>
              </a:extLst>
            </p:cNvPr>
            <p:cNvSpPr txBox="1"/>
            <p:nvPr/>
          </p:nvSpPr>
          <p:spPr>
            <a:xfrm>
              <a:off x="0" y="-19050"/>
              <a:ext cx="5537802" cy="3398651"/>
            </a:xfrm>
            <a:prstGeom prst="rect">
              <a:avLst/>
            </a:prstGeom>
          </p:spPr>
          <p:txBody>
            <a:bodyPr lIns="38100" tIns="38100" rIns="38100" bIns="38100" rtlCol="0" anchor="ctr"/>
            <a:lstStyle/>
            <a:p>
              <a:pPr algn="ctr">
                <a:lnSpc>
                  <a:spcPts val="2144"/>
                </a:lnSpc>
              </a:pPr>
              <a:endParaRPr sz="1350" dirty="0"/>
            </a:p>
          </p:txBody>
        </p:sp>
      </p:grpSp>
      <p:sp>
        <p:nvSpPr>
          <p:cNvPr id="35" name="TextBox 28">
            <a:extLst>
              <a:ext uri="{FF2B5EF4-FFF2-40B4-BE49-F238E27FC236}">
                <a16:creationId xmlns:a16="http://schemas.microsoft.com/office/drawing/2014/main" id="{EFC86650-D694-606F-D3EF-7488814E1A15}"/>
              </a:ext>
            </a:extLst>
          </p:cNvPr>
          <p:cNvSpPr txBox="1"/>
          <p:nvPr/>
        </p:nvSpPr>
        <p:spPr>
          <a:xfrm>
            <a:off x="9972102" y="7475778"/>
            <a:ext cx="4393034" cy="308931"/>
          </a:xfrm>
          <a:prstGeom prst="rect">
            <a:avLst/>
          </a:prstGeom>
        </p:spPr>
        <p:txBody>
          <a:bodyPr lIns="0" tIns="0" rIns="0" bIns="0" rtlCol="0" anchor="t">
            <a:spAutoFit/>
          </a:bodyPr>
          <a:lstStyle/>
          <a:p>
            <a:pPr>
              <a:lnSpc>
                <a:spcPts val="2601"/>
              </a:lnSpc>
            </a:pPr>
            <a:r>
              <a:rPr lang="en-US" sz="1858" dirty="0">
                <a:solidFill>
                  <a:srgbClr val="000000"/>
                </a:solidFill>
                <a:latin typeface="Montserrat Light Bold"/>
              </a:rPr>
              <a:t>Trent Deckard</a:t>
            </a:r>
          </a:p>
        </p:txBody>
      </p:sp>
      <p:sp>
        <p:nvSpPr>
          <p:cNvPr id="36" name="TextBox 21">
            <a:extLst>
              <a:ext uri="{FF2B5EF4-FFF2-40B4-BE49-F238E27FC236}">
                <a16:creationId xmlns:a16="http://schemas.microsoft.com/office/drawing/2014/main" id="{4640AB3B-BAB5-2153-5285-5327C80C894E}"/>
              </a:ext>
            </a:extLst>
          </p:cNvPr>
          <p:cNvSpPr txBox="1"/>
          <p:nvPr/>
        </p:nvSpPr>
        <p:spPr>
          <a:xfrm>
            <a:off x="10528970" y="7916270"/>
            <a:ext cx="3339687"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Trent.deckard@smwc.edu</a:t>
            </a:r>
          </a:p>
        </p:txBody>
      </p:sp>
      <p:sp>
        <p:nvSpPr>
          <p:cNvPr id="37" name="Freeform 25">
            <a:extLst>
              <a:ext uri="{FF2B5EF4-FFF2-40B4-BE49-F238E27FC236}">
                <a16:creationId xmlns:a16="http://schemas.microsoft.com/office/drawing/2014/main" id="{0C124862-CD6B-03CD-4B5A-C900D17CC2F4}"/>
              </a:ext>
            </a:extLst>
          </p:cNvPr>
          <p:cNvSpPr/>
          <p:nvPr/>
        </p:nvSpPr>
        <p:spPr>
          <a:xfrm>
            <a:off x="10001251" y="7898915"/>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dirty="0"/>
          </a:p>
        </p:txBody>
      </p:sp>
      <p:sp>
        <p:nvSpPr>
          <p:cNvPr id="38" name="Freeform 24">
            <a:extLst>
              <a:ext uri="{FF2B5EF4-FFF2-40B4-BE49-F238E27FC236}">
                <a16:creationId xmlns:a16="http://schemas.microsoft.com/office/drawing/2014/main" id="{6B0B3626-D463-71DE-3B2C-8443339C8E13}"/>
              </a:ext>
            </a:extLst>
          </p:cNvPr>
          <p:cNvSpPr/>
          <p:nvPr/>
        </p:nvSpPr>
        <p:spPr>
          <a:xfrm>
            <a:off x="9986818" y="8285927"/>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41" name="TextBox 22">
            <a:extLst>
              <a:ext uri="{FF2B5EF4-FFF2-40B4-BE49-F238E27FC236}">
                <a16:creationId xmlns:a16="http://schemas.microsoft.com/office/drawing/2014/main" id="{7CE3BCB9-412A-A4A5-2887-CFAE03359E2C}"/>
              </a:ext>
            </a:extLst>
          </p:cNvPr>
          <p:cNvSpPr txBox="1"/>
          <p:nvPr/>
        </p:nvSpPr>
        <p:spPr>
          <a:xfrm>
            <a:off x="10381372" y="8319524"/>
            <a:ext cx="3548842"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Saint Mary-of-the-Woods College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9B22-0A22-3B91-8652-E890CF93E8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84A243-E583-73D3-2FD2-5F59DF316647}"/>
              </a:ext>
            </a:extLst>
          </p:cNvPr>
          <p:cNvSpPr/>
          <p:nvPr/>
        </p:nvSpPr>
        <p:spPr>
          <a:xfrm flipH="1" flipV="1">
            <a:off x="55064" y="200429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27B2BE58-D686-0016-CF6F-4E0DBB67E198}"/>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D989B814-DD82-0653-A6C9-78FD357F621A}"/>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AB93CE9D-7543-E25A-8801-4C71EB500A3E}"/>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0B6288F3-0533-1D40-DC2A-DA05B6BDB18D}"/>
              </a:ext>
            </a:extLst>
          </p:cNvPr>
          <p:cNvGrpSpPr/>
          <p:nvPr/>
        </p:nvGrpSpPr>
        <p:grpSpPr>
          <a:xfrm>
            <a:off x="283564" y="3867822"/>
            <a:ext cx="4876196" cy="477561"/>
            <a:chOff x="0" y="0"/>
            <a:chExt cx="1178269" cy="167703"/>
          </a:xfrm>
        </p:grpSpPr>
        <p:sp>
          <p:nvSpPr>
            <p:cNvPr id="8" name="Freeform 8">
              <a:extLst>
                <a:ext uri="{FF2B5EF4-FFF2-40B4-BE49-F238E27FC236}">
                  <a16:creationId xmlns:a16="http://schemas.microsoft.com/office/drawing/2014/main" id="{04DE439E-883C-28D8-B9A4-0BDACE1E2BF5}"/>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4AAC22B9-283B-21A1-9E6F-947EF53B9404}"/>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Power BI Desktop Notes</a:t>
              </a:r>
            </a:p>
          </p:txBody>
        </p:sp>
      </p:grpSp>
      <p:sp>
        <p:nvSpPr>
          <p:cNvPr id="10" name="TextBox 10">
            <a:extLst>
              <a:ext uri="{FF2B5EF4-FFF2-40B4-BE49-F238E27FC236}">
                <a16:creationId xmlns:a16="http://schemas.microsoft.com/office/drawing/2014/main" id="{D15583C7-E31D-5A97-193D-8D1576E81E13}"/>
              </a:ext>
            </a:extLst>
          </p:cNvPr>
          <p:cNvSpPr txBox="1"/>
          <p:nvPr/>
        </p:nvSpPr>
        <p:spPr>
          <a:xfrm>
            <a:off x="597414" y="1970425"/>
            <a:ext cx="11594586"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1. Get Power BI Desktop</a:t>
            </a:r>
            <a:endParaRPr lang="en-US" sz="4000" spc="580" dirty="0">
              <a:solidFill>
                <a:srgbClr val="FFFFFF"/>
              </a:solidFill>
              <a:latin typeface="Arial Black" panose="020B0A04020102020204" pitchFamily="34" charset="0"/>
            </a:endParaRPr>
          </a:p>
        </p:txBody>
      </p:sp>
      <p:grpSp>
        <p:nvGrpSpPr>
          <p:cNvPr id="11" name="Group 11">
            <a:extLst>
              <a:ext uri="{FF2B5EF4-FFF2-40B4-BE49-F238E27FC236}">
                <a16:creationId xmlns:a16="http://schemas.microsoft.com/office/drawing/2014/main" id="{70F9C688-547B-A6AF-45A7-1F28037B9999}"/>
              </a:ext>
            </a:extLst>
          </p:cNvPr>
          <p:cNvGrpSpPr/>
          <p:nvPr/>
        </p:nvGrpSpPr>
        <p:grpSpPr>
          <a:xfrm>
            <a:off x="382537" y="8556092"/>
            <a:ext cx="4930327" cy="1293199"/>
            <a:chOff x="21719" y="-2240"/>
            <a:chExt cx="1178269" cy="454128"/>
          </a:xfrm>
        </p:grpSpPr>
        <p:sp>
          <p:nvSpPr>
            <p:cNvPr id="12" name="Freeform 12">
              <a:extLst>
                <a:ext uri="{FF2B5EF4-FFF2-40B4-BE49-F238E27FC236}">
                  <a16:creationId xmlns:a16="http://schemas.microsoft.com/office/drawing/2014/main" id="{FA9169D4-DE62-CA18-53CC-C37EE1BF22A6}"/>
                </a:ext>
              </a:extLst>
            </p:cNvPr>
            <p:cNvSpPr/>
            <p:nvPr/>
          </p:nvSpPr>
          <p:spPr>
            <a:xfrm>
              <a:off x="21719" y="94684"/>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a:extLst>
                <a:ext uri="{FF2B5EF4-FFF2-40B4-BE49-F238E27FC236}">
                  <a16:creationId xmlns:a16="http://schemas.microsoft.com/office/drawing/2014/main" id="{10708CD3-39D9-0362-82ED-37B6C51DFF9C}"/>
                </a:ext>
              </a:extLst>
            </p:cNvPr>
            <p:cNvSpPr txBox="1"/>
            <p:nvPr/>
          </p:nvSpPr>
          <p:spPr>
            <a:xfrm>
              <a:off x="47468" y="-2240"/>
              <a:ext cx="1128876" cy="376254"/>
            </a:xfrm>
            <a:prstGeom prst="rect">
              <a:avLst/>
            </a:prstGeom>
          </p:spPr>
          <p:txBody>
            <a:bodyPr lIns="85725" tIns="85725" rIns="85725" bIns="85725" rtlCol="0" anchor="ctr"/>
            <a:lstStyle/>
            <a:p>
              <a:pPr>
                <a:lnSpc>
                  <a:spcPts val="1553"/>
                </a:lnSpc>
                <a:spcBef>
                  <a:spcPct val="0"/>
                </a:spcBef>
              </a:pPr>
              <a:br>
                <a:rPr lang="en-US" sz="1125" spc="11" dirty="0">
                  <a:solidFill>
                    <a:srgbClr val="FFFFFF"/>
                  </a:solidFill>
                  <a:latin typeface="Open Sauce Italics"/>
                </a:rPr>
              </a:br>
              <a:br>
                <a:rPr lang="en-US" sz="1125" spc="11" dirty="0">
                  <a:solidFill>
                    <a:srgbClr val="FFFFFF"/>
                  </a:solidFill>
                  <a:latin typeface="Open Sauce Italics"/>
                </a:rPr>
              </a:br>
              <a:r>
                <a:rPr lang="en-US" sz="1600" dirty="0">
                  <a:solidFill>
                    <a:schemeClr val="bg1"/>
                  </a:solidFill>
                </a:rPr>
                <a:t>The biggest difference between Pro and the FREE license is collaboration within the Workspace and the ability to create a Power BI app for consumer consumption.</a:t>
              </a:r>
              <a:endParaRPr lang="en-US" sz="1125" spc="11" dirty="0">
                <a:solidFill>
                  <a:schemeClr val="bg1"/>
                </a:solidFill>
                <a:latin typeface="Open Sauce Italics"/>
              </a:endParaRPr>
            </a:p>
          </p:txBody>
        </p:sp>
      </p:grpSp>
      <p:grpSp>
        <p:nvGrpSpPr>
          <p:cNvPr id="15" name="Group 15">
            <a:extLst>
              <a:ext uri="{FF2B5EF4-FFF2-40B4-BE49-F238E27FC236}">
                <a16:creationId xmlns:a16="http://schemas.microsoft.com/office/drawing/2014/main" id="{B8B58184-1EDF-AC2F-364F-8BA1B3C93E77}"/>
              </a:ext>
            </a:extLst>
          </p:cNvPr>
          <p:cNvGrpSpPr/>
          <p:nvPr/>
        </p:nvGrpSpPr>
        <p:grpSpPr>
          <a:xfrm>
            <a:off x="5987915" y="3626370"/>
            <a:ext cx="5728850" cy="613181"/>
            <a:chOff x="-22454" y="-47625"/>
            <a:chExt cx="1200723" cy="215328"/>
          </a:xfrm>
        </p:grpSpPr>
        <p:sp>
          <p:nvSpPr>
            <p:cNvPr id="16" name="Freeform 16">
              <a:extLst>
                <a:ext uri="{FF2B5EF4-FFF2-40B4-BE49-F238E27FC236}">
                  <a16:creationId xmlns:a16="http://schemas.microsoft.com/office/drawing/2014/main" id="{8BA403D4-1DCE-624D-9BDD-95BE464B5B9A}"/>
                </a:ext>
              </a:extLst>
            </p:cNvPr>
            <p:cNvSpPr/>
            <p:nvPr/>
          </p:nvSpPr>
          <p:spPr>
            <a:xfrm>
              <a:off x="-22454" y="-6828"/>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F5D04E59-523B-22F2-CAF4-7757C00521CA}"/>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Power BI Desktop</a:t>
              </a:r>
            </a:p>
          </p:txBody>
        </p:sp>
      </p:grpSp>
      <p:grpSp>
        <p:nvGrpSpPr>
          <p:cNvPr id="25" name="Group 25">
            <a:extLst>
              <a:ext uri="{FF2B5EF4-FFF2-40B4-BE49-F238E27FC236}">
                <a16:creationId xmlns:a16="http://schemas.microsoft.com/office/drawing/2014/main" id="{77832A6B-E3ED-7D24-8CEC-21B2FE2FAEA1}"/>
              </a:ext>
            </a:extLst>
          </p:cNvPr>
          <p:cNvGrpSpPr/>
          <p:nvPr/>
        </p:nvGrpSpPr>
        <p:grpSpPr>
          <a:xfrm>
            <a:off x="6187458" y="8802297"/>
            <a:ext cx="5866570" cy="1071441"/>
            <a:chOff x="0" y="-19050"/>
            <a:chExt cx="2649127" cy="376254"/>
          </a:xfrm>
        </p:grpSpPr>
        <p:sp>
          <p:nvSpPr>
            <p:cNvPr id="26" name="Freeform 26">
              <a:extLst>
                <a:ext uri="{FF2B5EF4-FFF2-40B4-BE49-F238E27FC236}">
                  <a16:creationId xmlns:a16="http://schemas.microsoft.com/office/drawing/2014/main" id="{46366111-E53D-7F5D-1F0F-9444620919BE}"/>
                </a:ext>
              </a:extLst>
            </p:cNvPr>
            <p:cNvSpPr/>
            <p:nvPr/>
          </p:nvSpPr>
          <p:spPr>
            <a:xfrm>
              <a:off x="0" y="0"/>
              <a:ext cx="2488574"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7" name="TextBox 27">
              <a:extLst>
                <a:ext uri="{FF2B5EF4-FFF2-40B4-BE49-F238E27FC236}">
                  <a16:creationId xmlns:a16="http://schemas.microsoft.com/office/drawing/2014/main" id="{0A2FF4E6-B0B5-D4ED-2AB3-C4038FC2E1EF}"/>
                </a:ext>
              </a:extLst>
            </p:cNvPr>
            <p:cNvSpPr txBox="1"/>
            <p:nvPr/>
          </p:nvSpPr>
          <p:spPr>
            <a:xfrm>
              <a:off x="0" y="-19050"/>
              <a:ext cx="2649127" cy="376254"/>
            </a:xfrm>
            <a:prstGeom prst="rect">
              <a:avLst/>
            </a:prstGeom>
          </p:spPr>
          <p:txBody>
            <a:bodyPr lIns="85725" tIns="85725" rIns="85725" bIns="85725" rtlCol="0" anchor="ctr"/>
            <a:lstStyle/>
            <a:p>
              <a:pPr algn="ctr">
                <a:lnSpc>
                  <a:spcPts val="1553"/>
                </a:lnSpc>
                <a:spcBef>
                  <a:spcPct val="0"/>
                </a:spcBef>
              </a:pPr>
              <a:r>
                <a:rPr lang="en-US" sz="1400" spc="11" dirty="0">
                  <a:solidFill>
                    <a:srgbClr val="FFFFFF"/>
                  </a:solidFill>
                  <a:latin typeface="Open Sauce Italics"/>
                </a:rPr>
                <a:t>IF you download from store, it will automatically </a:t>
              </a:r>
              <a:br>
                <a:rPr lang="en-US" sz="1400" spc="11" dirty="0">
                  <a:solidFill>
                    <a:srgbClr val="FFFFFF"/>
                  </a:solidFill>
                  <a:latin typeface="Open Sauce Italics"/>
                </a:rPr>
              </a:br>
              <a:r>
                <a:rPr lang="en-US" sz="1400" spc="11" dirty="0">
                  <a:solidFill>
                    <a:srgbClr val="FFFFFF"/>
                  </a:solidFill>
                  <a:latin typeface="Open Sauce Italics"/>
                </a:rPr>
                <a:t>be updated. </a:t>
              </a:r>
              <a:endParaRPr lang="en-US" sz="1125" spc="11" dirty="0">
                <a:solidFill>
                  <a:srgbClr val="FFFFFF"/>
                </a:solidFill>
                <a:latin typeface="Open Sauce Italics"/>
              </a:endParaRPr>
            </a:p>
          </p:txBody>
        </p:sp>
      </p:grpSp>
      <p:sp>
        <p:nvSpPr>
          <p:cNvPr id="28" name="Freeform 28">
            <a:extLst>
              <a:ext uri="{FF2B5EF4-FFF2-40B4-BE49-F238E27FC236}">
                <a16:creationId xmlns:a16="http://schemas.microsoft.com/office/drawing/2014/main" id="{69788F52-F94B-CC4F-7E7B-1A9D5219F9F1}"/>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92448267-7F55-FE1A-71A8-81D5C9394024}"/>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pic>
        <p:nvPicPr>
          <p:cNvPr id="19" name="Picture 18">
            <a:extLst>
              <a:ext uri="{FF2B5EF4-FFF2-40B4-BE49-F238E27FC236}">
                <a16:creationId xmlns:a16="http://schemas.microsoft.com/office/drawing/2014/main" id="{0F635A08-6869-D493-3E88-D033CC11BC8B}"/>
              </a:ext>
            </a:extLst>
          </p:cNvPr>
          <p:cNvPicPr>
            <a:picLocks noChangeAspect="1"/>
          </p:cNvPicPr>
          <p:nvPr/>
        </p:nvPicPr>
        <p:blipFill>
          <a:blip r:embed="rId5"/>
          <a:stretch>
            <a:fillRect/>
          </a:stretch>
        </p:blipFill>
        <p:spPr>
          <a:xfrm>
            <a:off x="6134754" y="4540004"/>
            <a:ext cx="5616427" cy="4016088"/>
          </a:xfrm>
          <a:prstGeom prst="rect">
            <a:avLst/>
          </a:prstGeom>
        </p:spPr>
      </p:pic>
      <p:sp>
        <p:nvSpPr>
          <p:cNvPr id="20" name="TextBox 19">
            <a:extLst>
              <a:ext uri="{FF2B5EF4-FFF2-40B4-BE49-F238E27FC236}">
                <a16:creationId xmlns:a16="http://schemas.microsoft.com/office/drawing/2014/main" id="{F2FE22AE-79D0-F79F-D9FE-4F19C6570223}"/>
              </a:ext>
            </a:extLst>
          </p:cNvPr>
          <p:cNvSpPr txBox="1"/>
          <p:nvPr/>
        </p:nvSpPr>
        <p:spPr>
          <a:xfrm>
            <a:off x="381000" y="4838700"/>
            <a:ext cx="4876196" cy="3477875"/>
          </a:xfrm>
          <a:prstGeom prst="rect">
            <a:avLst/>
          </a:prstGeom>
          <a:noFill/>
        </p:spPr>
        <p:txBody>
          <a:bodyPr wrap="square" rtlCol="0">
            <a:spAutoFit/>
          </a:bodyPr>
          <a:lstStyle/>
          <a:p>
            <a:r>
              <a:rPr lang="en-US" sz="2000" dirty="0"/>
              <a:t>A Power BI Desktop license allows you to </a:t>
            </a:r>
            <a:r>
              <a:rPr lang="en-US" sz="2000" b="1" dirty="0"/>
              <a:t>publish</a:t>
            </a:r>
            <a:r>
              <a:rPr lang="en-US" sz="2000" dirty="0"/>
              <a:t> reports to </a:t>
            </a:r>
            <a:r>
              <a:rPr lang="en-US" sz="2000" b="1" dirty="0"/>
              <a:t>My Workspace</a:t>
            </a:r>
            <a:r>
              <a:rPr lang="en-US" sz="2000" dirty="0"/>
              <a:t> if you are using the free version of Power BI Online. If you have a Pro license in Power BI Services Online, you can also publish from the Power BI Desktop to </a:t>
            </a:r>
            <a:r>
              <a:rPr lang="en-US" sz="2000" b="1" dirty="0"/>
              <a:t>Workspaces</a:t>
            </a:r>
            <a:r>
              <a:rPr lang="en-US" sz="2000" dirty="0"/>
              <a:t> in Power BI Services Online.</a:t>
            </a:r>
          </a:p>
          <a:p>
            <a:endParaRPr lang="en-US" sz="2000" dirty="0"/>
          </a:p>
          <a:p>
            <a:r>
              <a:rPr lang="en-US" sz="2000" dirty="0"/>
              <a:t>Explore </a:t>
            </a:r>
            <a:r>
              <a:rPr lang="en-US" sz="2000" dirty="0">
                <a:hlinkClick r:id="rId6"/>
              </a:rPr>
              <a:t>Publish to Web from Power BI</a:t>
            </a:r>
            <a:r>
              <a:rPr lang="en-US" sz="2000" dirty="0"/>
              <a:t> or </a:t>
            </a:r>
            <a:r>
              <a:rPr lang="en-US" sz="2000" dirty="0">
                <a:hlinkClick r:id="rId7"/>
              </a:rPr>
              <a:t>Power BI service per-user and capacity-based licenses</a:t>
            </a:r>
            <a:r>
              <a:rPr lang="en-US" sz="2000" dirty="0"/>
              <a:t> from Microsoft Learn.</a:t>
            </a:r>
          </a:p>
        </p:txBody>
      </p:sp>
    </p:spTree>
    <p:extLst>
      <p:ext uri="{BB962C8B-B14F-4D97-AF65-F5344CB8AC3E}">
        <p14:creationId xmlns:p14="http://schemas.microsoft.com/office/powerpoint/2010/main" val="362765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FA92-00D0-D035-6DEB-CB1CCD7F4AD3}"/>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465B42C2-681A-379B-2692-274CF45462BB}"/>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3EFF324E-5FE3-4438-83D9-B286AE36A288}"/>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DDD0B76B-16D3-8F72-1042-1A71DE828F5E}"/>
              </a:ext>
            </a:extLst>
          </p:cNvPr>
          <p:cNvSpPr txBox="1"/>
          <p:nvPr/>
        </p:nvSpPr>
        <p:spPr>
          <a:xfrm>
            <a:off x="91560" y="1287756"/>
            <a:ext cx="7696200" cy="584775"/>
          </a:xfrm>
          <a:prstGeom prst="rect">
            <a:avLst/>
          </a:prstGeom>
          <a:noFill/>
        </p:spPr>
        <p:txBody>
          <a:bodyPr wrap="square" rtlCol="0">
            <a:spAutoFit/>
          </a:bodyPr>
          <a:lstStyle/>
          <a:p>
            <a:r>
              <a:rPr lang="en-US" sz="3200" dirty="0">
                <a:solidFill>
                  <a:schemeClr val="bg1"/>
                </a:solidFill>
              </a:rPr>
              <a:t>1. Opening Screen for Power BI Desktop</a:t>
            </a:r>
          </a:p>
        </p:txBody>
      </p:sp>
      <p:pic>
        <p:nvPicPr>
          <p:cNvPr id="5" name="Picture 4" descr="A screenshot of a computer&#10;&#10;Description automatically generated">
            <a:extLst>
              <a:ext uri="{FF2B5EF4-FFF2-40B4-BE49-F238E27FC236}">
                <a16:creationId xmlns:a16="http://schemas.microsoft.com/office/drawing/2014/main" id="{AAC01F9E-FC0E-6D97-1910-B6A9741A6206}"/>
              </a:ext>
            </a:extLst>
          </p:cNvPr>
          <p:cNvPicPr>
            <a:picLocks noChangeAspect="1"/>
          </p:cNvPicPr>
          <p:nvPr/>
        </p:nvPicPr>
        <p:blipFill>
          <a:blip r:embed="rId4"/>
          <a:stretch>
            <a:fillRect/>
          </a:stretch>
        </p:blipFill>
        <p:spPr>
          <a:xfrm>
            <a:off x="1143000" y="2475090"/>
            <a:ext cx="9220200" cy="5238344"/>
          </a:xfrm>
          <a:prstGeom prst="rect">
            <a:avLst/>
          </a:prstGeom>
        </p:spPr>
      </p:pic>
      <p:sp>
        <p:nvSpPr>
          <p:cNvPr id="6" name="TextBox 5">
            <a:extLst>
              <a:ext uri="{FF2B5EF4-FFF2-40B4-BE49-F238E27FC236}">
                <a16:creationId xmlns:a16="http://schemas.microsoft.com/office/drawing/2014/main" id="{B6381BA1-C8CF-7A19-6FE6-5DA2AED4B570}"/>
              </a:ext>
            </a:extLst>
          </p:cNvPr>
          <p:cNvSpPr txBox="1"/>
          <p:nvPr/>
        </p:nvSpPr>
        <p:spPr>
          <a:xfrm>
            <a:off x="1143000" y="8115300"/>
            <a:ext cx="9220200" cy="1200329"/>
          </a:xfrm>
          <a:prstGeom prst="rect">
            <a:avLst/>
          </a:prstGeom>
          <a:noFill/>
        </p:spPr>
        <p:txBody>
          <a:bodyPr wrap="square" rtlCol="0">
            <a:spAutoFit/>
          </a:bodyPr>
          <a:lstStyle/>
          <a:p>
            <a:r>
              <a:rPr lang="en-US" dirty="0"/>
              <a:t>If you are new to Power BI, spend time reviewing the videos.  Remember, only PC users can take advantage of Power BI Desktop; Mac users will need to complete reports in Power BI Services (online).  The biggest advantage to Power BI Desktop is the 100’s of file types in the ‘Get Data’ feature.</a:t>
            </a:r>
          </a:p>
        </p:txBody>
      </p:sp>
    </p:spTree>
    <p:extLst>
      <p:ext uri="{BB962C8B-B14F-4D97-AF65-F5344CB8AC3E}">
        <p14:creationId xmlns:p14="http://schemas.microsoft.com/office/powerpoint/2010/main" val="303449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0326F-27D7-DFEB-1C46-4550C31AF4F0}"/>
            </a:ext>
          </a:extLst>
        </p:cNvPr>
        <p:cNvGrpSpPr/>
        <p:nvPr/>
      </p:nvGrpSpPr>
      <p:grpSpPr>
        <a:xfrm>
          <a:off x="0" y="0"/>
          <a:ext cx="0" cy="0"/>
          <a:chOff x="0" y="0"/>
          <a:chExt cx="0" cy="0"/>
        </a:xfrm>
      </p:grpSpPr>
      <p:sp>
        <p:nvSpPr>
          <p:cNvPr id="24" name="TextBox 24">
            <a:extLst>
              <a:ext uri="{FF2B5EF4-FFF2-40B4-BE49-F238E27FC236}">
                <a16:creationId xmlns:a16="http://schemas.microsoft.com/office/drawing/2014/main" id="{52150FB5-015A-1B2D-B4F9-6C1D361E5AAE}"/>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33" name="Freeform 33">
            <a:extLst>
              <a:ext uri="{FF2B5EF4-FFF2-40B4-BE49-F238E27FC236}">
                <a16:creationId xmlns:a16="http://schemas.microsoft.com/office/drawing/2014/main" id="{96E1FC15-512D-0A10-BC17-AFD5B8EAE6F8}"/>
              </a:ext>
            </a:extLst>
          </p:cNvPr>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7506EC89-B166-DF75-BD46-B206F420D259}"/>
              </a:ext>
            </a:extLst>
          </p:cNvPr>
          <p:cNvSpPr txBox="1"/>
          <p:nvPr/>
        </p:nvSpPr>
        <p:spPr>
          <a:xfrm>
            <a:off x="91560" y="1287756"/>
            <a:ext cx="7696200" cy="584775"/>
          </a:xfrm>
          <a:prstGeom prst="rect">
            <a:avLst/>
          </a:prstGeom>
          <a:noFill/>
        </p:spPr>
        <p:txBody>
          <a:bodyPr wrap="square" rtlCol="0">
            <a:spAutoFit/>
          </a:bodyPr>
          <a:lstStyle/>
          <a:p>
            <a:r>
              <a:rPr lang="en-US" sz="3200" dirty="0">
                <a:solidFill>
                  <a:schemeClr val="bg1"/>
                </a:solidFill>
              </a:rPr>
              <a:t>1. Navigating Power BI Desktop</a:t>
            </a:r>
          </a:p>
        </p:txBody>
      </p:sp>
      <p:pic>
        <p:nvPicPr>
          <p:cNvPr id="3" name="Picture 2" descr="A computer screen shot of a ribbon&#10;&#10;AI-generated content may be incorrect.">
            <a:extLst>
              <a:ext uri="{FF2B5EF4-FFF2-40B4-BE49-F238E27FC236}">
                <a16:creationId xmlns:a16="http://schemas.microsoft.com/office/drawing/2014/main" id="{D0029C33-FF74-F68C-EDC6-A775128EE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144" y="2208819"/>
            <a:ext cx="11829715" cy="3445252"/>
          </a:xfrm>
          <a:prstGeom prst="rect">
            <a:avLst/>
          </a:prstGeom>
        </p:spPr>
      </p:pic>
      <p:sp>
        <p:nvSpPr>
          <p:cNvPr id="9" name="TextBox 8">
            <a:extLst>
              <a:ext uri="{FF2B5EF4-FFF2-40B4-BE49-F238E27FC236}">
                <a16:creationId xmlns:a16="http://schemas.microsoft.com/office/drawing/2014/main" id="{FF77DC35-DD55-74DB-344B-F3A233C00000}"/>
              </a:ext>
            </a:extLst>
          </p:cNvPr>
          <p:cNvSpPr txBox="1"/>
          <p:nvPr/>
        </p:nvSpPr>
        <p:spPr>
          <a:xfrm>
            <a:off x="1066800" y="5675695"/>
            <a:ext cx="11829714" cy="4431983"/>
          </a:xfrm>
          <a:prstGeom prst="rect">
            <a:avLst/>
          </a:prstGeom>
          <a:noFill/>
        </p:spPr>
        <p:txBody>
          <a:bodyPr wrap="square" rtlCol="0">
            <a:spAutoFit/>
          </a:bodyPr>
          <a:lstStyle/>
          <a:p>
            <a:r>
              <a:rPr lang="en-US" sz="2000" b="1" dirty="0"/>
              <a:t>Ribbon</a:t>
            </a:r>
            <a:r>
              <a:rPr lang="en-US" dirty="0"/>
              <a:t> – The ribbon has a similar look and feel to other Microsoft products </a:t>
            </a:r>
          </a:p>
          <a:p>
            <a:br>
              <a:rPr lang="en-US" b="1" dirty="0"/>
            </a:br>
            <a:r>
              <a:rPr lang="en-US" sz="2000" b="1" dirty="0"/>
              <a:t>Views</a:t>
            </a:r>
            <a:r>
              <a:rPr lang="en-US" dirty="0"/>
              <a:t> – These three icons provide views: Report view, data view, or model view. The </a:t>
            </a:r>
            <a:r>
              <a:rPr lang="en-US" b="1" dirty="0"/>
              <a:t>data view</a:t>
            </a:r>
            <a:r>
              <a:rPr lang="en-US" dirty="0"/>
              <a:t> shows your dataset (like opening Excel). The </a:t>
            </a:r>
            <a:r>
              <a:rPr lang="en-US" b="1" dirty="0"/>
              <a:t>report view</a:t>
            </a:r>
            <a:r>
              <a:rPr lang="en-US" dirty="0"/>
              <a:t> shows the canvas and any visualizations you have started. The </a:t>
            </a:r>
            <a:r>
              <a:rPr lang="en-US" b="1" dirty="0"/>
              <a:t>model view</a:t>
            </a:r>
            <a:r>
              <a:rPr lang="en-US" dirty="0"/>
              <a:t> is where you can create relationships, build hierarchies, or perform calculations through DAX (Data Analysis eXpression). </a:t>
            </a:r>
          </a:p>
          <a:p>
            <a:endParaRPr lang="en-US" b="1" dirty="0"/>
          </a:p>
          <a:p>
            <a:r>
              <a:rPr lang="en-US" sz="2000" b="1" dirty="0"/>
              <a:t>Filters</a:t>
            </a:r>
            <a:r>
              <a:rPr lang="en-US" b="1" dirty="0"/>
              <a:t> </a:t>
            </a:r>
            <a:r>
              <a:rPr lang="en-US" dirty="0"/>
              <a:t>– This is somewhat explanatory. You can add filters to “filter the data.”</a:t>
            </a:r>
          </a:p>
          <a:p>
            <a:endParaRPr lang="en-US" b="1" dirty="0"/>
          </a:p>
          <a:p>
            <a:r>
              <a:rPr lang="en-US" sz="2000" b="1" dirty="0"/>
              <a:t>Visualizations</a:t>
            </a:r>
            <a:r>
              <a:rPr lang="en-US" dirty="0"/>
              <a:t> – Although you see a robust number of visuals, if you click on the three dots (ellipsis) you can get more visuals. </a:t>
            </a:r>
          </a:p>
          <a:p>
            <a:br>
              <a:rPr lang="en-US" b="1" dirty="0"/>
            </a:br>
            <a:r>
              <a:rPr lang="en-US" sz="2000" b="1" dirty="0"/>
              <a:t>Data</a:t>
            </a:r>
            <a:r>
              <a:rPr lang="en-US" b="1" dirty="0"/>
              <a:t> </a:t>
            </a:r>
            <a:r>
              <a:rPr lang="en-US" dirty="0"/>
              <a:t>– Shows the tables and fields of the dataset</a:t>
            </a:r>
            <a:br>
              <a:rPr lang="en-US" dirty="0"/>
            </a:br>
            <a:endParaRPr lang="en-US" dirty="0"/>
          </a:p>
          <a:p>
            <a:r>
              <a:rPr lang="en-US" sz="2000" b="1" dirty="0"/>
              <a:t>Canvas</a:t>
            </a:r>
            <a:r>
              <a:rPr lang="en-US" dirty="0"/>
              <a:t> – This area is where you build the report with visualizations and context.  </a:t>
            </a:r>
          </a:p>
          <a:p>
            <a:endParaRPr lang="en-US" dirty="0"/>
          </a:p>
        </p:txBody>
      </p:sp>
    </p:spTree>
    <p:extLst>
      <p:ext uri="{BB962C8B-B14F-4D97-AF65-F5344CB8AC3E}">
        <p14:creationId xmlns:p14="http://schemas.microsoft.com/office/powerpoint/2010/main" val="2625903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8E57-3D0D-B27D-54EF-D6C9D660AB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CA76D1-A794-168E-D722-F076D636C38B}"/>
              </a:ext>
            </a:extLst>
          </p:cNvPr>
          <p:cNvSpPr/>
          <p:nvPr/>
        </p:nvSpPr>
        <p:spPr>
          <a:xfrm flipH="1" flipV="1">
            <a:off x="55064" y="200429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dirty="0"/>
          </a:p>
        </p:txBody>
      </p:sp>
      <p:grpSp>
        <p:nvGrpSpPr>
          <p:cNvPr id="3" name="Group 3">
            <a:extLst>
              <a:ext uri="{FF2B5EF4-FFF2-40B4-BE49-F238E27FC236}">
                <a16:creationId xmlns:a16="http://schemas.microsoft.com/office/drawing/2014/main" id="{8512B972-2E15-6B25-D352-0615846BA82E}"/>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90625268-82DE-497A-7B98-B5C1952EFCA8}"/>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8B7EE5FE-6BE8-855D-DC15-CF4BD7FBCA58}"/>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dirty="0"/>
            </a:p>
          </p:txBody>
        </p:sp>
      </p:grpSp>
      <p:grpSp>
        <p:nvGrpSpPr>
          <p:cNvPr id="7" name="Group 7">
            <a:extLst>
              <a:ext uri="{FF2B5EF4-FFF2-40B4-BE49-F238E27FC236}">
                <a16:creationId xmlns:a16="http://schemas.microsoft.com/office/drawing/2014/main" id="{31D68E35-7209-C107-D91C-FF24FFD7AE24}"/>
              </a:ext>
            </a:extLst>
          </p:cNvPr>
          <p:cNvGrpSpPr/>
          <p:nvPr/>
        </p:nvGrpSpPr>
        <p:grpSpPr>
          <a:xfrm>
            <a:off x="283564" y="3867822"/>
            <a:ext cx="4876196" cy="477561"/>
            <a:chOff x="0" y="0"/>
            <a:chExt cx="1178269" cy="167703"/>
          </a:xfrm>
        </p:grpSpPr>
        <p:sp>
          <p:nvSpPr>
            <p:cNvPr id="8" name="Freeform 8">
              <a:extLst>
                <a:ext uri="{FF2B5EF4-FFF2-40B4-BE49-F238E27FC236}">
                  <a16:creationId xmlns:a16="http://schemas.microsoft.com/office/drawing/2014/main" id="{F8EBEB2C-F4D9-A786-57CD-FB56F653223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86D5FAA-B7BD-716B-41EF-3713981494C0}"/>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Instructions for students</a:t>
              </a:r>
            </a:p>
          </p:txBody>
        </p:sp>
      </p:grpSp>
      <p:sp>
        <p:nvSpPr>
          <p:cNvPr id="10" name="TextBox 10">
            <a:extLst>
              <a:ext uri="{FF2B5EF4-FFF2-40B4-BE49-F238E27FC236}">
                <a16:creationId xmlns:a16="http://schemas.microsoft.com/office/drawing/2014/main" id="{950B3B5A-8F29-45E9-AEB6-2DBEC3879491}"/>
              </a:ext>
            </a:extLst>
          </p:cNvPr>
          <p:cNvSpPr txBox="1"/>
          <p:nvPr/>
        </p:nvSpPr>
        <p:spPr>
          <a:xfrm>
            <a:off x="-396002" y="1970425"/>
            <a:ext cx="13959602" cy="950838"/>
          </a:xfrm>
          <a:prstGeom prst="rect">
            <a:avLst/>
          </a:prstGeom>
        </p:spPr>
        <p:txBody>
          <a:bodyPr wrap="square" lIns="0" tIns="0" rIns="0" bIns="0" rtlCol="0" anchor="t">
            <a:spAutoFit/>
          </a:bodyPr>
          <a:lstStyle/>
          <a:p>
            <a:pPr algn="ctr">
              <a:lnSpc>
                <a:spcPts val="8165"/>
              </a:lnSpc>
            </a:pPr>
            <a:r>
              <a:rPr lang="en-US" sz="4800" spc="580" dirty="0">
                <a:solidFill>
                  <a:srgbClr val="FFFFFF"/>
                </a:solidFill>
                <a:latin typeface="Arial Black" panose="020B0A04020102020204" pitchFamily="34" charset="0"/>
              </a:rPr>
              <a:t>1. Find Power BI Services Online</a:t>
            </a:r>
            <a:endParaRPr lang="en-US" sz="4000" spc="580" dirty="0">
              <a:solidFill>
                <a:srgbClr val="FFFFFF"/>
              </a:solidFill>
              <a:latin typeface="Arial Black" panose="020B0A04020102020204" pitchFamily="34" charset="0"/>
            </a:endParaRPr>
          </a:p>
        </p:txBody>
      </p:sp>
      <p:grpSp>
        <p:nvGrpSpPr>
          <p:cNvPr id="11" name="Group 11">
            <a:extLst>
              <a:ext uri="{FF2B5EF4-FFF2-40B4-BE49-F238E27FC236}">
                <a16:creationId xmlns:a16="http://schemas.microsoft.com/office/drawing/2014/main" id="{40725B88-2378-184E-A842-8E90C088F25A}"/>
              </a:ext>
            </a:extLst>
          </p:cNvPr>
          <p:cNvGrpSpPr/>
          <p:nvPr/>
        </p:nvGrpSpPr>
        <p:grpSpPr>
          <a:xfrm>
            <a:off x="283601" y="8556092"/>
            <a:ext cx="5029263" cy="1293199"/>
            <a:chOff x="-1925" y="-2240"/>
            <a:chExt cx="1201913" cy="454128"/>
          </a:xfrm>
        </p:grpSpPr>
        <p:sp>
          <p:nvSpPr>
            <p:cNvPr id="12" name="Freeform 12">
              <a:extLst>
                <a:ext uri="{FF2B5EF4-FFF2-40B4-BE49-F238E27FC236}">
                  <a16:creationId xmlns:a16="http://schemas.microsoft.com/office/drawing/2014/main" id="{D2B2672C-9D8E-17E5-2FAC-F983AD586A70}"/>
                </a:ext>
              </a:extLst>
            </p:cNvPr>
            <p:cNvSpPr/>
            <p:nvPr/>
          </p:nvSpPr>
          <p:spPr>
            <a:xfrm>
              <a:off x="21719" y="94684"/>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13" name="TextBox 13">
              <a:extLst>
                <a:ext uri="{FF2B5EF4-FFF2-40B4-BE49-F238E27FC236}">
                  <a16:creationId xmlns:a16="http://schemas.microsoft.com/office/drawing/2014/main" id="{F62DDC7A-D964-C1EF-9972-A5B09D8A7FFF}"/>
                </a:ext>
              </a:extLst>
            </p:cNvPr>
            <p:cNvSpPr txBox="1"/>
            <p:nvPr/>
          </p:nvSpPr>
          <p:spPr>
            <a:xfrm>
              <a:off x="-1925" y="-2240"/>
              <a:ext cx="1178269" cy="376254"/>
            </a:xfrm>
            <a:prstGeom prst="rect">
              <a:avLst/>
            </a:prstGeom>
          </p:spPr>
          <p:txBody>
            <a:bodyPr lIns="85725" tIns="85725" rIns="85725" bIns="85725" rtlCol="0" anchor="ctr"/>
            <a:lstStyle/>
            <a:p>
              <a:pPr>
                <a:lnSpc>
                  <a:spcPts val="1553"/>
                </a:lnSpc>
                <a:spcBef>
                  <a:spcPct val="0"/>
                </a:spcBef>
              </a:pPr>
              <a:br>
                <a:rPr lang="en-US" sz="1125" spc="11" dirty="0">
                  <a:solidFill>
                    <a:srgbClr val="FFFFFF"/>
                  </a:solidFill>
                  <a:latin typeface="Open Sauce Italics"/>
                </a:rPr>
              </a:br>
              <a:br>
                <a:rPr lang="en-US" sz="1125" spc="11" dirty="0">
                  <a:solidFill>
                    <a:srgbClr val="FFFFFF"/>
                  </a:solidFill>
                  <a:latin typeface="Open Sauce Italics"/>
                </a:rPr>
              </a:br>
              <a:r>
                <a:rPr lang="en-US" sz="1600" dirty="0">
                  <a:solidFill>
                    <a:schemeClr val="bg1"/>
                  </a:solidFill>
                </a:rPr>
                <a:t>The biggest difference between Pro and the FREE license is collaboration within the Workspace and the ability to create a Power BI app for consumer consumption.</a:t>
              </a:r>
              <a:endParaRPr lang="en-US" sz="1125" spc="11" dirty="0">
                <a:solidFill>
                  <a:schemeClr val="bg1"/>
                </a:solidFill>
                <a:latin typeface="Open Sauce Italics"/>
              </a:endParaRPr>
            </a:p>
          </p:txBody>
        </p:sp>
      </p:grpSp>
      <p:grpSp>
        <p:nvGrpSpPr>
          <p:cNvPr id="15" name="Group 15">
            <a:extLst>
              <a:ext uri="{FF2B5EF4-FFF2-40B4-BE49-F238E27FC236}">
                <a16:creationId xmlns:a16="http://schemas.microsoft.com/office/drawing/2014/main" id="{6F80AC64-110A-52BC-78FB-4D9CFDE8685F}"/>
              </a:ext>
            </a:extLst>
          </p:cNvPr>
          <p:cNvGrpSpPr/>
          <p:nvPr/>
        </p:nvGrpSpPr>
        <p:grpSpPr>
          <a:xfrm>
            <a:off x="5661660" y="3626370"/>
            <a:ext cx="8228579" cy="613181"/>
            <a:chOff x="-22454" y="-47625"/>
            <a:chExt cx="1200723" cy="215328"/>
          </a:xfrm>
        </p:grpSpPr>
        <p:sp>
          <p:nvSpPr>
            <p:cNvPr id="16" name="Freeform 16">
              <a:extLst>
                <a:ext uri="{FF2B5EF4-FFF2-40B4-BE49-F238E27FC236}">
                  <a16:creationId xmlns:a16="http://schemas.microsoft.com/office/drawing/2014/main" id="{10840DD6-DBBC-A4C4-6782-F95653CFBCF4}"/>
                </a:ext>
              </a:extLst>
            </p:cNvPr>
            <p:cNvSpPr/>
            <p:nvPr/>
          </p:nvSpPr>
          <p:spPr>
            <a:xfrm>
              <a:off x="-22454" y="-6828"/>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72D4438E-FD7A-6646-0144-57F09FFF5001}"/>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Look for the Power BI app</a:t>
              </a:r>
            </a:p>
          </p:txBody>
        </p:sp>
      </p:grpSp>
      <p:grpSp>
        <p:nvGrpSpPr>
          <p:cNvPr id="25" name="Group 25">
            <a:extLst>
              <a:ext uri="{FF2B5EF4-FFF2-40B4-BE49-F238E27FC236}">
                <a16:creationId xmlns:a16="http://schemas.microsoft.com/office/drawing/2014/main" id="{B28E4DBC-FB06-DFA3-CFAA-307B3CA72C65}"/>
              </a:ext>
            </a:extLst>
          </p:cNvPr>
          <p:cNvGrpSpPr/>
          <p:nvPr/>
        </p:nvGrpSpPr>
        <p:grpSpPr>
          <a:xfrm>
            <a:off x="6187458" y="8802297"/>
            <a:ext cx="7528542" cy="1071441"/>
            <a:chOff x="0" y="-19050"/>
            <a:chExt cx="2649127" cy="376254"/>
          </a:xfrm>
        </p:grpSpPr>
        <p:sp>
          <p:nvSpPr>
            <p:cNvPr id="26" name="Freeform 26">
              <a:extLst>
                <a:ext uri="{FF2B5EF4-FFF2-40B4-BE49-F238E27FC236}">
                  <a16:creationId xmlns:a16="http://schemas.microsoft.com/office/drawing/2014/main" id="{6C578D61-773A-BB7E-A951-DC7983776E23}"/>
                </a:ext>
              </a:extLst>
            </p:cNvPr>
            <p:cNvSpPr/>
            <p:nvPr/>
          </p:nvSpPr>
          <p:spPr>
            <a:xfrm>
              <a:off x="0" y="0"/>
              <a:ext cx="2629751"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dirty="0"/>
            </a:p>
          </p:txBody>
        </p:sp>
        <p:sp>
          <p:nvSpPr>
            <p:cNvPr id="27" name="TextBox 27">
              <a:extLst>
                <a:ext uri="{FF2B5EF4-FFF2-40B4-BE49-F238E27FC236}">
                  <a16:creationId xmlns:a16="http://schemas.microsoft.com/office/drawing/2014/main" id="{1E88A4B9-C453-8E5E-F7A2-DEA0179B650B}"/>
                </a:ext>
              </a:extLst>
            </p:cNvPr>
            <p:cNvSpPr txBox="1"/>
            <p:nvPr/>
          </p:nvSpPr>
          <p:spPr>
            <a:xfrm>
              <a:off x="0" y="-19050"/>
              <a:ext cx="2649127" cy="376254"/>
            </a:xfrm>
            <a:prstGeom prst="rect">
              <a:avLst/>
            </a:prstGeom>
          </p:spPr>
          <p:txBody>
            <a:bodyPr lIns="85725" tIns="85725" rIns="85725" bIns="85725" rtlCol="0" anchor="ctr"/>
            <a:lstStyle/>
            <a:p>
              <a:pPr algn="ctr">
                <a:lnSpc>
                  <a:spcPts val="1553"/>
                </a:lnSpc>
                <a:spcBef>
                  <a:spcPct val="0"/>
                </a:spcBef>
              </a:pPr>
              <a:r>
                <a:rPr lang="en-US" sz="1400" spc="11" dirty="0">
                  <a:solidFill>
                    <a:srgbClr val="FFFFFF"/>
                  </a:solidFill>
                  <a:latin typeface="Open Sauce Italics"/>
                </a:rPr>
                <a:t>Power BI Services Online work for PC or Mac.</a:t>
              </a:r>
              <a:endParaRPr lang="en-US" sz="1125" spc="11" dirty="0">
                <a:solidFill>
                  <a:srgbClr val="FFFFFF"/>
                </a:solidFill>
                <a:latin typeface="Open Sauce Italics"/>
              </a:endParaRPr>
            </a:p>
          </p:txBody>
        </p:sp>
      </p:grpSp>
      <p:sp>
        <p:nvSpPr>
          <p:cNvPr id="28" name="Freeform 28">
            <a:extLst>
              <a:ext uri="{FF2B5EF4-FFF2-40B4-BE49-F238E27FC236}">
                <a16:creationId xmlns:a16="http://schemas.microsoft.com/office/drawing/2014/main" id="{742DFD6B-9891-0BB2-8BFE-4B61A77A58E9}"/>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9" name="Freeform 29">
            <a:extLst>
              <a:ext uri="{FF2B5EF4-FFF2-40B4-BE49-F238E27FC236}">
                <a16:creationId xmlns:a16="http://schemas.microsoft.com/office/drawing/2014/main" id="{38783878-C849-E5E2-F001-F2BFAE5E0CA5}"/>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dirty="0"/>
          </a:p>
        </p:txBody>
      </p:sp>
      <p:sp>
        <p:nvSpPr>
          <p:cNvPr id="20" name="TextBox 19">
            <a:extLst>
              <a:ext uri="{FF2B5EF4-FFF2-40B4-BE49-F238E27FC236}">
                <a16:creationId xmlns:a16="http://schemas.microsoft.com/office/drawing/2014/main" id="{D8EDDA90-429C-E6C1-3782-57C02C16A332}"/>
              </a:ext>
            </a:extLst>
          </p:cNvPr>
          <p:cNvSpPr txBox="1"/>
          <p:nvPr/>
        </p:nvSpPr>
        <p:spPr>
          <a:xfrm>
            <a:off x="381000" y="4838700"/>
            <a:ext cx="4876196" cy="2554545"/>
          </a:xfrm>
          <a:prstGeom prst="rect">
            <a:avLst/>
          </a:prstGeom>
          <a:noFill/>
        </p:spPr>
        <p:txBody>
          <a:bodyPr wrap="square" rtlCol="0">
            <a:spAutoFit/>
          </a:bodyPr>
          <a:lstStyle/>
          <a:p>
            <a:r>
              <a:rPr lang="en-US" sz="2000" dirty="0"/>
              <a:t>1.</a:t>
            </a:r>
            <a:r>
              <a:rPr lang="en-US" sz="2000" b="1" dirty="0"/>
              <a:t> Login</a:t>
            </a:r>
            <a:r>
              <a:rPr lang="en-US" sz="2000" dirty="0"/>
              <a:t> to your Microsoft Office account provided to you at your university. Make sure to use your college credentials.</a:t>
            </a:r>
          </a:p>
          <a:p>
            <a:r>
              <a:rPr lang="en-US" sz="2000" dirty="0"/>
              <a:t>2. In the menu (located vertically on the left side), choose </a:t>
            </a:r>
            <a:r>
              <a:rPr lang="en-US" sz="2000" b="1" dirty="0"/>
              <a:t>Apps</a:t>
            </a:r>
            <a:r>
              <a:rPr lang="en-US" sz="2000" dirty="0"/>
              <a:t>.</a:t>
            </a:r>
          </a:p>
          <a:p>
            <a:r>
              <a:rPr lang="en-US" sz="2000" dirty="0"/>
              <a:t>3. </a:t>
            </a:r>
            <a:r>
              <a:rPr lang="en-US" sz="2000" b="1" dirty="0"/>
              <a:t>Look</a:t>
            </a:r>
            <a:r>
              <a:rPr lang="en-US" sz="2000" dirty="0"/>
              <a:t> in the “Explore by category” section for Power BI (Power BI is listed under several categories). </a:t>
            </a:r>
            <a:endParaRPr lang="en-US" sz="2000" dirty="0">
              <a:effectLst/>
            </a:endParaRPr>
          </a:p>
        </p:txBody>
      </p:sp>
      <p:pic>
        <p:nvPicPr>
          <p:cNvPr id="23" name="Picture 22" descr="A screenshot of a computer&#10;&#10;AI-generated content may be incorrect.">
            <a:extLst>
              <a:ext uri="{FF2B5EF4-FFF2-40B4-BE49-F238E27FC236}">
                <a16:creationId xmlns:a16="http://schemas.microsoft.com/office/drawing/2014/main" id="{7061402D-091A-244A-635A-9602B5BA0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1660" y="4547494"/>
            <a:ext cx="8054340" cy="3337560"/>
          </a:xfrm>
          <a:prstGeom prst="rect">
            <a:avLst/>
          </a:prstGeom>
        </p:spPr>
      </p:pic>
      <p:sp>
        <p:nvSpPr>
          <p:cNvPr id="24" name="Oval 23">
            <a:extLst>
              <a:ext uri="{FF2B5EF4-FFF2-40B4-BE49-F238E27FC236}">
                <a16:creationId xmlns:a16="http://schemas.microsoft.com/office/drawing/2014/main" id="{AAC4D0CA-2DE1-EBC5-A971-0B57D1A3195A}"/>
              </a:ext>
            </a:extLst>
          </p:cNvPr>
          <p:cNvSpPr/>
          <p:nvPr/>
        </p:nvSpPr>
        <p:spPr>
          <a:xfrm>
            <a:off x="10287000" y="6438900"/>
            <a:ext cx="2812994" cy="1446154"/>
          </a:xfrm>
          <a:prstGeom prst="ellipse">
            <a:avLst/>
          </a:prstGeom>
          <a:noFill/>
          <a:ln>
            <a:solidFill>
              <a:srgbClr val="1C57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83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p:cNvSpPr txBox="1"/>
          <p:nvPr/>
        </p:nvSpPr>
        <p:spPr>
          <a:xfrm>
            <a:off x="1524000" y="7150637"/>
            <a:ext cx="11506200" cy="1941365"/>
          </a:xfrm>
          <a:prstGeom prst="rect">
            <a:avLst/>
          </a:prstGeom>
        </p:spPr>
        <p:txBody>
          <a:bodyPr wrap="square" lIns="0" tIns="0" rIns="0" bIns="0" rtlCol="0" anchor="t">
            <a:spAutoFit/>
          </a:bodyPr>
          <a:lstStyle/>
          <a:p>
            <a:pPr>
              <a:lnSpc>
                <a:spcPts val="1541"/>
              </a:lnSpc>
              <a:spcBef>
                <a:spcPct val="0"/>
              </a:spcBef>
            </a:pPr>
            <a:r>
              <a:rPr lang="en-US" sz="2000" dirty="0"/>
              <a:t>When you open Power BI Services (Online) the first time, you should see several tiles like, </a:t>
            </a:r>
            <a:br>
              <a:rPr lang="en-US" sz="2000" dirty="0"/>
            </a:br>
            <a:br>
              <a:rPr lang="en-US" sz="2000" dirty="0"/>
            </a:br>
            <a:r>
              <a:rPr lang="en-US" sz="2000" dirty="0"/>
              <a:t>* Getting </a:t>
            </a:r>
            <a:r>
              <a:rPr lang="en-US" sz="2000" i="1" dirty="0"/>
              <a:t>Started with Power BI</a:t>
            </a:r>
            <a:r>
              <a:rPr lang="en-US" sz="2000" dirty="0"/>
              <a:t> (see #1), </a:t>
            </a:r>
            <a:br>
              <a:rPr lang="en-US" sz="2000" dirty="0"/>
            </a:br>
            <a:endParaRPr lang="en-US" sz="2000" dirty="0"/>
          </a:p>
          <a:p>
            <a:pPr>
              <a:lnSpc>
                <a:spcPts val="1541"/>
              </a:lnSpc>
              <a:spcBef>
                <a:spcPct val="0"/>
              </a:spcBef>
            </a:pPr>
            <a:r>
              <a:rPr lang="en-US" sz="2000" dirty="0"/>
              <a:t>* </a:t>
            </a:r>
            <a:r>
              <a:rPr lang="en-US" sz="2000" i="1" dirty="0"/>
              <a:t>Explore this data story</a:t>
            </a:r>
            <a:r>
              <a:rPr lang="en-US" sz="2000" dirty="0"/>
              <a:t> (see #2). </a:t>
            </a:r>
            <a:br>
              <a:rPr lang="en-US" sz="2000" dirty="0"/>
            </a:br>
            <a:br>
              <a:rPr lang="en-US" sz="2000" dirty="0"/>
            </a:br>
            <a:r>
              <a:rPr lang="en-US" sz="2000" dirty="0"/>
              <a:t>* If this is your first time working with Power BI Services Online, make sure to explore these. Keep in mind, your experience will be slightly different since the examples change. Also, you will not see anything in the </a:t>
            </a:r>
            <a:r>
              <a:rPr lang="en-US" sz="2000" b="1" dirty="0"/>
              <a:t>My Workspace</a:t>
            </a:r>
            <a:r>
              <a:rPr lang="en-US" sz="2000" dirty="0"/>
              <a:t> tile since you have not added anything to your My Workspace yet. But the most important component is </a:t>
            </a:r>
            <a:r>
              <a:rPr lang="en-US" sz="2000" b="1" dirty="0"/>
              <a:t>Learn</a:t>
            </a:r>
            <a:r>
              <a:rPr lang="en-US" sz="2000" dirty="0"/>
              <a:t> (see #3).</a:t>
            </a:r>
            <a:endParaRPr lang="en-US" sz="2000" spc="109" dirty="0">
              <a:solidFill>
                <a:srgbClr val="231F20"/>
              </a:solidFill>
              <a:latin typeface="Open Sauce"/>
            </a:endParaRPr>
          </a:p>
        </p:txBody>
      </p:sp>
      <p:sp>
        <p:nvSpPr>
          <p:cNvPr id="33" name="Freeform 33"/>
          <p:cNvSpPr/>
          <p:nvPr/>
        </p:nvSpPr>
        <p:spPr>
          <a:xfrm rot="-10800000">
            <a:off x="-233684" y="952499"/>
            <a:ext cx="8158483" cy="24314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34" name="TextBox 33">
            <a:extLst>
              <a:ext uri="{FF2B5EF4-FFF2-40B4-BE49-F238E27FC236}">
                <a16:creationId xmlns:a16="http://schemas.microsoft.com/office/drawing/2014/main" id="{D1EC4797-9348-83D3-4641-91F9D68646D6}"/>
              </a:ext>
            </a:extLst>
          </p:cNvPr>
          <p:cNvSpPr txBox="1"/>
          <p:nvPr/>
        </p:nvSpPr>
        <p:spPr>
          <a:xfrm>
            <a:off x="109489" y="1082670"/>
            <a:ext cx="7696200" cy="1077218"/>
          </a:xfrm>
          <a:prstGeom prst="rect">
            <a:avLst/>
          </a:prstGeom>
          <a:noFill/>
        </p:spPr>
        <p:txBody>
          <a:bodyPr wrap="square" rtlCol="0">
            <a:spAutoFit/>
          </a:bodyPr>
          <a:lstStyle/>
          <a:p>
            <a:r>
              <a:rPr lang="en-US" sz="3200" dirty="0">
                <a:solidFill>
                  <a:schemeClr val="bg1"/>
                </a:solidFill>
              </a:rPr>
              <a:t>1. Opening Screen for Power BI Services online</a:t>
            </a:r>
          </a:p>
        </p:txBody>
      </p:sp>
      <p:pic>
        <p:nvPicPr>
          <p:cNvPr id="4" name="Picture 3" descr="A screenshot of a computer&#10;&#10;AI-generated content may be incorrect.">
            <a:extLst>
              <a:ext uri="{FF2B5EF4-FFF2-40B4-BE49-F238E27FC236}">
                <a16:creationId xmlns:a16="http://schemas.microsoft.com/office/drawing/2014/main" id="{E504CCC2-B1E9-0D56-DBF4-12ECD67F4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159888"/>
            <a:ext cx="11506200" cy="45080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19019</TotalTime>
  <Words>5367</Words>
  <Application>Microsoft Office PowerPoint</Application>
  <PresentationFormat>Custom</PresentationFormat>
  <Paragraphs>418</Paragraphs>
  <Slides>46</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Open Sans</vt:lpstr>
      <vt:lpstr>Arial Black</vt:lpstr>
      <vt:lpstr>Calibri</vt:lpstr>
      <vt:lpstr>Open Sauce</vt:lpstr>
      <vt:lpstr>Open Sauce Bold</vt:lpstr>
      <vt:lpstr>Garamond</vt:lpstr>
      <vt:lpstr>Montserrat Light Bold</vt:lpstr>
      <vt:lpstr>Aptos</vt:lpstr>
      <vt:lpstr>Montserrat Light</vt:lpstr>
      <vt:lpstr>Codec Pro ExtraBold Italics</vt:lpstr>
      <vt:lpstr>Codec Pro ExtraBold</vt:lpstr>
      <vt:lpstr>Arial</vt:lpstr>
      <vt:lpstr>Open Sauce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Jennie Mitchell</dc:creator>
  <cp:lastModifiedBy>Jennie Mitchell</cp:lastModifiedBy>
  <cp:revision>9</cp:revision>
  <dcterms:created xsi:type="dcterms:W3CDTF">2006-08-16T00:00:00Z</dcterms:created>
  <dcterms:modified xsi:type="dcterms:W3CDTF">2025-06-18T18:49:23Z</dcterms:modified>
  <dc:identifier>DAF6FTwx1oU</dc:identifier>
</cp:coreProperties>
</file>