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8"/>
  </p:notesMasterIdLst>
  <p:sldIdLst>
    <p:sldId id="256" r:id="rId2"/>
    <p:sldId id="257" r:id="rId3"/>
    <p:sldId id="271" r:id="rId4"/>
    <p:sldId id="260" r:id="rId5"/>
    <p:sldId id="272" r:id="rId6"/>
    <p:sldId id="273" r:id="rId7"/>
    <p:sldId id="274" r:id="rId8"/>
    <p:sldId id="275" r:id="rId9"/>
    <p:sldId id="276" r:id="rId10"/>
    <p:sldId id="277" r:id="rId11"/>
    <p:sldId id="278" r:id="rId12"/>
    <p:sldId id="266" r:id="rId13"/>
    <p:sldId id="261" r:id="rId14"/>
    <p:sldId id="262" r:id="rId15"/>
    <p:sldId id="270" r:id="rId16"/>
    <p:sldId id="268" r:id="rId17"/>
  </p:sldIdLst>
  <p:sldSz cx="13716000" cy="10287000"/>
  <p:notesSz cx="6858000" cy="9144000"/>
  <p:embeddedFontLst>
    <p:embeddedFont>
      <p:font typeface="Arial Black" panose="020B0A04020102020204" pitchFamily="34" charset="0"/>
      <p:bold r:id="rId19"/>
    </p:embeddedFont>
    <p:embeddedFont>
      <p:font typeface="Codec Pro ExtraBold" panose="020B0604020202020204" charset="0"/>
      <p:regular r:id="rId20"/>
    </p:embeddedFont>
    <p:embeddedFont>
      <p:font typeface="Garamond" panose="02020404030301010803" pitchFamily="18" charset="0"/>
      <p:regular r:id="rId21"/>
      <p:bold r:id="rId22"/>
      <p:italic r:id="rId23"/>
    </p:embeddedFont>
    <p:embeddedFont>
      <p:font typeface="Montserrat Light" panose="00000400000000000000" pitchFamily="2" charset="0"/>
      <p:regular r:id="rId24"/>
      <p:italic r:id="rId25"/>
    </p:embeddedFont>
    <p:embeddedFont>
      <p:font typeface="Montserrat Light Bold" panose="020B0604020202020204" charset="0"/>
      <p:regular r:id="rId26"/>
    </p:embeddedFont>
    <p:embeddedFont>
      <p:font typeface="Open Sauce" panose="020B0604020202020204" charset="0"/>
      <p:regular r:id="rId27"/>
    </p:embeddedFont>
    <p:embeddedFont>
      <p:font typeface="Open Sauce Bold" panose="020B0604020202020204" charset="0"/>
      <p:regular r:id="rId28"/>
    </p:embeddedFont>
    <p:embeddedFont>
      <p:font typeface="Open Sauce Italics" panose="020B0604020202020204" charset="0"/>
      <p:regular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7D5A"/>
    <a:srgbClr val="1C5739"/>
    <a:srgbClr val="FDFB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371C59D-AF34-4889-BCC0-41E94CD56CE6}" v="106" dt="2025-06-18T18:34:44.54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autoAdjust="0"/>
    <p:restoredTop sz="85760" autoAdjust="0"/>
  </p:normalViewPr>
  <p:slideViewPr>
    <p:cSldViewPr>
      <p:cViewPr varScale="1">
        <p:scale>
          <a:sx n="71" d="100"/>
          <a:sy n="71" d="100"/>
        </p:scale>
        <p:origin x="3126" y="60"/>
      </p:cViewPr>
      <p:guideLst>
        <p:guide orient="horz" pos="2160"/>
        <p:guide pos="21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28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nnie Mitchell" userId="a70c2a12-612a-4248-9f29-3318fb34994f" providerId="ADAL" clId="{2371C59D-AF34-4889-BCC0-41E94CD56CE6}"/>
    <pc:docChg chg="undo custSel addSld delSld modSld sldOrd modMainMaster modNotesMaster">
      <pc:chgData name="Jennie Mitchell" userId="a70c2a12-612a-4248-9f29-3318fb34994f" providerId="ADAL" clId="{2371C59D-AF34-4889-BCC0-41E94CD56CE6}" dt="2025-06-18T18:39:53.472" v="6603" actId="47"/>
      <pc:docMkLst>
        <pc:docMk/>
      </pc:docMkLst>
      <pc:sldChg chg="addSp delSp modSp mod modTransition">
        <pc:chgData name="Jennie Mitchell" userId="a70c2a12-612a-4248-9f29-3318fb34994f" providerId="ADAL" clId="{2371C59D-AF34-4889-BCC0-41E94CD56CE6}" dt="2025-06-09T13:29:34.750" v="6226"/>
        <pc:sldMkLst>
          <pc:docMk/>
          <pc:sldMk cId="0" sldId="256"/>
        </pc:sldMkLst>
        <pc:spChg chg="mod">
          <ac:chgData name="Jennie Mitchell" userId="a70c2a12-612a-4248-9f29-3318fb34994f" providerId="ADAL" clId="{2371C59D-AF34-4889-BCC0-41E94CD56CE6}" dt="2025-06-09T13:24:47.953" v="6208"/>
          <ac:spMkLst>
            <pc:docMk/>
            <pc:sldMk cId="0" sldId="256"/>
            <ac:spMk id="4" creationId="{00000000-0000-0000-0000-000000000000}"/>
          </ac:spMkLst>
        </pc:spChg>
        <pc:spChg chg="mod">
          <ac:chgData name="Jennie Mitchell" userId="a70c2a12-612a-4248-9f29-3318fb34994f" providerId="ADAL" clId="{2371C59D-AF34-4889-BCC0-41E94CD56CE6}" dt="2025-06-09T13:24:47.953" v="6208"/>
          <ac:spMkLst>
            <pc:docMk/>
            <pc:sldMk cId="0" sldId="256"/>
            <ac:spMk id="8" creationId="{00000000-0000-0000-0000-000000000000}"/>
          </ac:spMkLst>
        </pc:spChg>
        <pc:spChg chg="mod">
          <ac:chgData name="Jennie Mitchell" userId="a70c2a12-612a-4248-9f29-3318fb34994f" providerId="ADAL" clId="{2371C59D-AF34-4889-BCC0-41E94CD56CE6}" dt="2025-06-09T13:24:47.953" v="6208"/>
          <ac:spMkLst>
            <pc:docMk/>
            <pc:sldMk cId="0" sldId="256"/>
            <ac:spMk id="11" creationId="{00000000-0000-0000-0000-000000000000}"/>
          </ac:spMkLst>
        </pc:spChg>
        <pc:spChg chg="mod">
          <ac:chgData name="Jennie Mitchell" userId="a70c2a12-612a-4248-9f29-3318fb34994f" providerId="ADAL" clId="{2371C59D-AF34-4889-BCC0-41E94CD56CE6}" dt="2025-06-09T13:24:47.953" v="6208"/>
          <ac:spMkLst>
            <pc:docMk/>
            <pc:sldMk cId="0" sldId="256"/>
            <ac:spMk id="12" creationId="{00000000-0000-0000-0000-000000000000}"/>
          </ac:spMkLst>
        </pc:spChg>
        <pc:spChg chg="mod">
          <ac:chgData name="Jennie Mitchell" userId="a70c2a12-612a-4248-9f29-3318fb34994f" providerId="ADAL" clId="{2371C59D-AF34-4889-BCC0-41E94CD56CE6}" dt="2025-06-09T13:24:47.953" v="6208"/>
          <ac:spMkLst>
            <pc:docMk/>
            <pc:sldMk cId="0" sldId="256"/>
            <ac:spMk id="14" creationId="{00000000-0000-0000-0000-000000000000}"/>
          </ac:spMkLst>
        </pc:spChg>
        <pc:spChg chg="mod">
          <ac:chgData name="Jennie Mitchell" userId="a70c2a12-612a-4248-9f29-3318fb34994f" providerId="ADAL" clId="{2371C59D-AF34-4889-BCC0-41E94CD56CE6}" dt="2025-06-09T13:24:47.953" v="6208"/>
          <ac:spMkLst>
            <pc:docMk/>
            <pc:sldMk cId="0" sldId="256"/>
            <ac:spMk id="15" creationId="{00000000-0000-0000-0000-000000000000}"/>
          </ac:spMkLst>
        </pc:spChg>
        <pc:spChg chg="mod">
          <ac:chgData name="Jennie Mitchell" userId="a70c2a12-612a-4248-9f29-3318fb34994f" providerId="ADAL" clId="{2371C59D-AF34-4889-BCC0-41E94CD56CE6}" dt="2025-06-09T13:24:47.953" v="6208"/>
          <ac:spMkLst>
            <pc:docMk/>
            <pc:sldMk cId="0" sldId="256"/>
            <ac:spMk id="16" creationId="{00000000-0000-0000-0000-000000000000}"/>
          </ac:spMkLst>
        </pc:spChg>
        <pc:spChg chg="mod">
          <ac:chgData name="Jennie Mitchell" userId="a70c2a12-612a-4248-9f29-3318fb34994f" providerId="ADAL" clId="{2371C59D-AF34-4889-BCC0-41E94CD56CE6}" dt="2025-06-09T13:24:47.953" v="6208"/>
          <ac:spMkLst>
            <pc:docMk/>
            <pc:sldMk cId="0" sldId="256"/>
            <ac:spMk id="17" creationId="{00000000-0000-0000-0000-000000000000}"/>
          </ac:spMkLst>
        </pc:spChg>
        <pc:spChg chg="mod">
          <ac:chgData name="Jennie Mitchell" userId="a70c2a12-612a-4248-9f29-3318fb34994f" providerId="ADAL" clId="{2371C59D-AF34-4889-BCC0-41E94CD56CE6}" dt="2025-06-09T13:24:47.953" v="6208"/>
          <ac:spMkLst>
            <pc:docMk/>
            <pc:sldMk cId="0" sldId="256"/>
            <ac:spMk id="18" creationId="{00000000-0000-0000-0000-000000000000}"/>
          </ac:spMkLst>
        </pc:spChg>
        <pc:spChg chg="mod">
          <ac:chgData name="Jennie Mitchell" userId="a70c2a12-612a-4248-9f29-3318fb34994f" providerId="ADAL" clId="{2371C59D-AF34-4889-BCC0-41E94CD56CE6}" dt="2025-06-09T13:24:47.953" v="6208"/>
          <ac:spMkLst>
            <pc:docMk/>
            <pc:sldMk cId="0" sldId="256"/>
            <ac:spMk id="22" creationId="{8252A337-1F53-CBCB-3FEF-F86275EA24EE}"/>
          </ac:spMkLst>
        </pc:spChg>
        <pc:spChg chg="add mod">
          <ac:chgData name="Jennie Mitchell" userId="a70c2a12-612a-4248-9f29-3318fb34994f" providerId="ADAL" clId="{2371C59D-AF34-4889-BCC0-41E94CD56CE6}" dt="2025-06-07T13:30:51.839" v="895" actId="20577"/>
          <ac:spMkLst>
            <pc:docMk/>
            <pc:sldMk cId="0" sldId="256"/>
            <ac:spMk id="24" creationId="{FBEBAECA-886E-EA2A-F2C8-E28F3904BAFB}"/>
          </ac:spMkLst>
        </pc:spChg>
      </pc:sldChg>
      <pc:sldChg chg="addSp delSp modSp mod modTransition">
        <pc:chgData name="Jennie Mitchell" userId="a70c2a12-612a-4248-9f29-3318fb34994f" providerId="ADAL" clId="{2371C59D-AF34-4889-BCC0-41E94CD56CE6}" dt="2025-06-18T18:00:15.938" v="6254" actId="14100"/>
        <pc:sldMkLst>
          <pc:docMk/>
          <pc:sldMk cId="0" sldId="257"/>
        </pc:sldMkLst>
        <pc:spChg chg="mod">
          <ac:chgData name="Jennie Mitchell" userId="a70c2a12-612a-4248-9f29-3318fb34994f" providerId="ADAL" clId="{2371C59D-AF34-4889-BCC0-41E94CD56CE6}" dt="2025-06-09T13:24:47.953" v="6208"/>
          <ac:spMkLst>
            <pc:docMk/>
            <pc:sldMk cId="0" sldId="257"/>
            <ac:spMk id="6" creationId="{00000000-0000-0000-0000-000000000000}"/>
          </ac:spMkLst>
        </pc:spChg>
        <pc:spChg chg="mod">
          <ac:chgData name="Jennie Mitchell" userId="a70c2a12-612a-4248-9f29-3318fb34994f" providerId="ADAL" clId="{2371C59D-AF34-4889-BCC0-41E94CD56CE6}" dt="2025-06-09T13:24:47.953" v="6208"/>
          <ac:spMkLst>
            <pc:docMk/>
            <pc:sldMk cId="0" sldId="257"/>
            <ac:spMk id="7" creationId="{00000000-0000-0000-0000-000000000000}"/>
          </ac:spMkLst>
        </pc:spChg>
        <pc:spChg chg="mod">
          <ac:chgData name="Jennie Mitchell" userId="a70c2a12-612a-4248-9f29-3318fb34994f" providerId="ADAL" clId="{2371C59D-AF34-4889-BCC0-41E94CD56CE6}" dt="2025-06-09T13:24:47.953" v="6208"/>
          <ac:spMkLst>
            <pc:docMk/>
            <pc:sldMk cId="0" sldId="257"/>
            <ac:spMk id="10" creationId="{00000000-0000-0000-0000-000000000000}"/>
          </ac:spMkLst>
        </pc:spChg>
        <pc:spChg chg="mod">
          <ac:chgData name="Jennie Mitchell" userId="a70c2a12-612a-4248-9f29-3318fb34994f" providerId="ADAL" clId="{2371C59D-AF34-4889-BCC0-41E94CD56CE6}" dt="2025-06-09T13:24:47.953" v="6208"/>
          <ac:spMkLst>
            <pc:docMk/>
            <pc:sldMk cId="0" sldId="257"/>
            <ac:spMk id="14" creationId="{00000000-0000-0000-0000-000000000000}"/>
          </ac:spMkLst>
        </pc:spChg>
        <pc:spChg chg="mod">
          <ac:chgData name="Jennie Mitchell" userId="a70c2a12-612a-4248-9f29-3318fb34994f" providerId="ADAL" clId="{2371C59D-AF34-4889-BCC0-41E94CD56CE6}" dt="2025-06-09T13:24:47.953" v="6208"/>
          <ac:spMkLst>
            <pc:docMk/>
            <pc:sldMk cId="0" sldId="257"/>
            <ac:spMk id="15" creationId="{00000000-0000-0000-0000-000000000000}"/>
          </ac:spMkLst>
        </pc:spChg>
        <pc:spChg chg="mod">
          <ac:chgData name="Jennie Mitchell" userId="a70c2a12-612a-4248-9f29-3318fb34994f" providerId="ADAL" clId="{2371C59D-AF34-4889-BCC0-41E94CD56CE6}" dt="2025-06-09T13:24:47.953" v="6208"/>
          <ac:spMkLst>
            <pc:docMk/>
            <pc:sldMk cId="0" sldId="257"/>
            <ac:spMk id="17" creationId="{00000000-0000-0000-0000-000000000000}"/>
          </ac:spMkLst>
        </pc:spChg>
        <pc:spChg chg="add mod">
          <ac:chgData name="Jennie Mitchell" userId="a70c2a12-612a-4248-9f29-3318fb34994f" providerId="ADAL" clId="{2371C59D-AF34-4889-BCC0-41E94CD56CE6}" dt="2025-06-07T13:23:57.016" v="272" actId="20577"/>
          <ac:spMkLst>
            <pc:docMk/>
            <pc:sldMk cId="0" sldId="257"/>
            <ac:spMk id="20" creationId="{FED02802-F2A8-7316-54C6-D2B894C9ECA3}"/>
          </ac:spMkLst>
        </pc:spChg>
        <pc:spChg chg="mod">
          <ac:chgData name="Jennie Mitchell" userId="a70c2a12-612a-4248-9f29-3318fb34994f" providerId="ADAL" clId="{2371C59D-AF34-4889-BCC0-41E94CD56CE6}" dt="2025-06-18T18:00:08.037" v="6253" actId="14100"/>
          <ac:spMkLst>
            <pc:docMk/>
            <pc:sldMk cId="0" sldId="257"/>
            <ac:spMk id="21" creationId="{00000000-0000-0000-0000-000000000000}"/>
          </ac:spMkLst>
        </pc:spChg>
        <pc:spChg chg="mod">
          <ac:chgData name="Jennie Mitchell" userId="a70c2a12-612a-4248-9f29-3318fb34994f" providerId="ADAL" clId="{2371C59D-AF34-4889-BCC0-41E94CD56CE6}" dt="2025-06-18T17:59:58.839" v="6251" actId="14100"/>
          <ac:spMkLst>
            <pc:docMk/>
            <pc:sldMk cId="0" sldId="257"/>
            <ac:spMk id="22" creationId="{00000000-0000-0000-0000-000000000000}"/>
          </ac:spMkLst>
        </pc:spChg>
        <pc:spChg chg="mod">
          <ac:chgData name="Jennie Mitchell" userId="a70c2a12-612a-4248-9f29-3318fb34994f" providerId="ADAL" clId="{2371C59D-AF34-4889-BCC0-41E94CD56CE6}" dt="2025-06-18T17:59:55.048" v="6250" actId="14100"/>
          <ac:spMkLst>
            <pc:docMk/>
            <pc:sldMk cId="0" sldId="257"/>
            <ac:spMk id="23" creationId="{00000000-0000-0000-0000-000000000000}"/>
          </ac:spMkLst>
        </pc:spChg>
        <pc:spChg chg="mod">
          <ac:chgData name="Jennie Mitchell" userId="a70c2a12-612a-4248-9f29-3318fb34994f" providerId="ADAL" clId="{2371C59D-AF34-4889-BCC0-41E94CD56CE6}" dt="2025-06-18T17:59:49.624" v="6249" actId="14100"/>
          <ac:spMkLst>
            <pc:docMk/>
            <pc:sldMk cId="0" sldId="257"/>
            <ac:spMk id="24" creationId="{00000000-0000-0000-0000-000000000000}"/>
          </ac:spMkLst>
        </pc:spChg>
        <pc:spChg chg="mod">
          <ac:chgData name="Jennie Mitchell" userId="a70c2a12-612a-4248-9f29-3318fb34994f" providerId="ADAL" clId="{2371C59D-AF34-4889-BCC0-41E94CD56CE6}" dt="2025-06-18T17:59:34.348" v="6246" actId="14100"/>
          <ac:spMkLst>
            <pc:docMk/>
            <pc:sldMk cId="0" sldId="257"/>
            <ac:spMk id="25" creationId="{00000000-0000-0000-0000-000000000000}"/>
          </ac:spMkLst>
        </pc:spChg>
        <pc:spChg chg="add mod">
          <ac:chgData name="Jennie Mitchell" userId="a70c2a12-612a-4248-9f29-3318fb34994f" providerId="ADAL" clId="{2371C59D-AF34-4889-BCC0-41E94CD56CE6}" dt="2025-06-18T18:00:15.938" v="6254" actId="14100"/>
          <ac:spMkLst>
            <pc:docMk/>
            <pc:sldMk cId="0" sldId="257"/>
            <ac:spMk id="26" creationId="{EC67E1EA-8FD8-248D-41EA-977BE7A6B029}"/>
          </ac:spMkLst>
        </pc:spChg>
        <pc:spChg chg="add mod">
          <ac:chgData name="Jennie Mitchell" userId="a70c2a12-612a-4248-9f29-3318fb34994f" providerId="ADAL" clId="{2371C59D-AF34-4889-BCC0-41E94CD56CE6}" dt="2025-06-07T13:25:01.550" v="312" actId="20577"/>
          <ac:spMkLst>
            <pc:docMk/>
            <pc:sldMk cId="0" sldId="257"/>
            <ac:spMk id="27" creationId="{52122FB8-5A9D-9302-C125-00874F9DE990}"/>
          </ac:spMkLst>
        </pc:spChg>
        <pc:spChg chg="add mod">
          <ac:chgData name="Jennie Mitchell" userId="a70c2a12-612a-4248-9f29-3318fb34994f" providerId="ADAL" clId="{2371C59D-AF34-4889-BCC0-41E94CD56CE6}" dt="2025-06-18T17:59:39.189" v="6247" actId="14100"/>
          <ac:spMkLst>
            <pc:docMk/>
            <pc:sldMk cId="0" sldId="257"/>
            <ac:spMk id="29" creationId="{4CB0C12A-FB2E-39F8-3B34-5AE2E8173FBE}"/>
          </ac:spMkLst>
        </pc:spChg>
        <pc:picChg chg="mod">
          <ac:chgData name="Jennie Mitchell" userId="a70c2a12-612a-4248-9f29-3318fb34994f" providerId="ADAL" clId="{2371C59D-AF34-4889-BCC0-41E94CD56CE6}" dt="2025-06-18T17:57:51.907" v="6230" actId="1076"/>
          <ac:picMkLst>
            <pc:docMk/>
            <pc:sldMk cId="0" sldId="257"/>
            <ac:picMk id="28" creationId="{DA35D314-02A4-2961-83A7-84E56121E345}"/>
          </ac:picMkLst>
        </pc:picChg>
      </pc:sldChg>
      <pc:sldChg chg="modSp del mod ord modTransition modShow">
        <pc:chgData name="Jennie Mitchell" userId="a70c2a12-612a-4248-9f29-3318fb34994f" providerId="ADAL" clId="{2371C59D-AF34-4889-BCC0-41E94CD56CE6}" dt="2025-06-18T18:39:48.409" v="6600" actId="47"/>
        <pc:sldMkLst>
          <pc:docMk/>
          <pc:sldMk cId="0" sldId="258"/>
        </pc:sldMkLst>
        <pc:spChg chg="mod">
          <ac:chgData name="Jennie Mitchell" userId="a70c2a12-612a-4248-9f29-3318fb34994f" providerId="ADAL" clId="{2371C59D-AF34-4889-BCC0-41E94CD56CE6}" dt="2025-06-09T13:24:47.953" v="6208"/>
          <ac:spMkLst>
            <pc:docMk/>
            <pc:sldMk cId="0" sldId="258"/>
            <ac:spMk id="2" creationId="{00000000-0000-0000-0000-000000000000}"/>
          </ac:spMkLst>
        </pc:spChg>
        <pc:spChg chg="mod">
          <ac:chgData name="Jennie Mitchell" userId="a70c2a12-612a-4248-9f29-3318fb34994f" providerId="ADAL" clId="{2371C59D-AF34-4889-BCC0-41E94CD56CE6}" dt="2025-06-09T13:24:47.953" v="6208"/>
          <ac:spMkLst>
            <pc:docMk/>
            <pc:sldMk cId="0" sldId="258"/>
            <ac:spMk id="5" creationId="{00000000-0000-0000-0000-000000000000}"/>
          </ac:spMkLst>
        </pc:spChg>
        <pc:spChg chg="mod">
          <ac:chgData name="Jennie Mitchell" userId="a70c2a12-612a-4248-9f29-3318fb34994f" providerId="ADAL" clId="{2371C59D-AF34-4889-BCC0-41E94CD56CE6}" dt="2025-06-09T13:24:47.953" v="6208"/>
          <ac:spMkLst>
            <pc:docMk/>
            <pc:sldMk cId="0" sldId="258"/>
            <ac:spMk id="15" creationId="{00000000-0000-0000-0000-000000000000}"/>
          </ac:spMkLst>
        </pc:spChg>
        <pc:spChg chg="mod">
          <ac:chgData name="Jennie Mitchell" userId="a70c2a12-612a-4248-9f29-3318fb34994f" providerId="ADAL" clId="{2371C59D-AF34-4889-BCC0-41E94CD56CE6}" dt="2025-06-09T13:24:47.953" v="6208"/>
          <ac:spMkLst>
            <pc:docMk/>
            <pc:sldMk cId="0" sldId="258"/>
            <ac:spMk id="22" creationId="{00000000-0000-0000-0000-000000000000}"/>
          </ac:spMkLst>
        </pc:spChg>
        <pc:spChg chg="mod">
          <ac:chgData name="Jennie Mitchell" userId="a70c2a12-612a-4248-9f29-3318fb34994f" providerId="ADAL" clId="{2371C59D-AF34-4889-BCC0-41E94CD56CE6}" dt="2025-06-09T13:24:47.953" v="6208"/>
          <ac:spMkLst>
            <pc:docMk/>
            <pc:sldMk cId="0" sldId="258"/>
            <ac:spMk id="24" creationId="{00000000-0000-0000-0000-000000000000}"/>
          </ac:spMkLst>
        </pc:spChg>
        <pc:spChg chg="mod">
          <ac:chgData name="Jennie Mitchell" userId="a70c2a12-612a-4248-9f29-3318fb34994f" providerId="ADAL" clId="{2371C59D-AF34-4889-BCC0-41E94CD56CE6}" dt="2025-06-09T13:24:47.953" v="6208"/>
          <ac:spMkLst>
            <pc:docMk/>
            <pc:sldMk cId="0" sldId="258"/>
            <ac:spMk id="26" creationId="{00000000-0000-0000-0000-000000000000}"/>
          </ac:spMkLst>
        </pc:spChg>
        <pc:spChg chg="mod">
          <ac:chgData name="Jennie Mitchell" userId="a70c2a12-612a-4248-9f29-3318fb34994f" providerId="ADAL" clId="{2371C59D-AF34-4889-BCC0-41E94CD56CE6}" dt="2025-06-09T13:24:47.953" v="6208"/>
          <ac:spMkLst>
            <pc:docMk/>
            <pc:sldMk cId="0" sldId="258"/>
            <ac:spMk id="32" creationId="{00000000-0000-0000-0000-000000000000}"/>
          </ac:spMkLst>
        </pc:spChg>
        <pc:spChg chg="mod">
          <ac:chgData name="Jennie Mitchell" userId="a70c2a12-612a-4248-9f29-3318fb34994f" providerId="ADAL" clId="{2371C59D-AF34-4889-BCC0-41E94CD56CE6}" dt="2025-06-07T13:42:19.388" v="914" actId="20577"/>
          <ac:spMkLst>
            <pc:docMk/>
            <pc:sldMk cId="0" sldId="258"/>
            <ac:spMk id="38" creationId="{00000000-0000-0000-0000-000000000000}"/>
          </ac:spMkLst>
        </pc:spChg>
        <pc:spChg chg="mod">
          <ac:chgData name="Jennie Mitchell" userId="a70c2a12-612a-4248-9f29-3318fb34994f" providerId="ADAL" clId="{2371C59D-AF34-4889-BCC0-41E94CD56CE6}" dt="2025-06-07T13:43:20.655" v="1008" actId="20577"/>
          <ac:spMkLst>
            <pc:docMk/>
            <pc:sldMk cId="0" sldId="258"/>
            <ac:spMk id="39" creationId="{00000000-0000-0000-0000-000000000000}"/>
          </ac:spMkLst>
        </pc:spChg>
        <pc:spChg chg="mod">
          <ac:chgData name="Jennie Mitchell" userId="a70c2a12-612a-4248-9f29-3318fb34994f" providerId="ADAL" clId="{2371C59D-AF34-4889-BCC0-41E94CD56CE6}" dt="2025-06-09T13:24:47.953" v="6208"/>
          <ac:spMkLst>
            <pc:docMk/>
            <pc:sldMk cId="0" sldId="258"/>
            <ac:spMk id="40" creationId="{00000000-0000-0000-0000-000000000000}"/>
          </ac:spMkLst>
        </pc:spChg>
        <pc:spChg chg="mod">
          <ac:chgData name="Jennie Mitchell" userId="a70c2a12-612a-4248-9f29-3318fb34994f" providerId="ADAL" clId="{2371C59D-AF34-4889-BCC0-41E94CD56CE6}" dt="2025-06-09T13:24:47.953" v="6208"/>
          <ac:spMkLst>
            <pc:docMk/>
            <pc:sldMk cId="0" sldId="258"/>
            <ac:spMk id="41" creationId="{00000000-0000-0000-0000-000000000000}"/>
          </ac:spMkLst>
        </pc:spChg>
        <pc:spChg chg="mod">
          <ac:chgData name="Jennie Mitchell" userId="a70c2a12-612a-4248-9f29-3318fb34994f" providerId="ADAL" clId="{2371C59D-AF34-4889-BCC0-41E94CD56CE6}" dt="2025-06-09T13:24:47.953" v="6208"/>
          <ac:spMkLst>
            <pc:docMk/>
            <pc:sldMk cId="0" sldId="258"/>
            <ac:spMk id="46" creationId="{00000000-0000-0000-0000-000000000000}"/>
          </ac:spMkLst>
        </pc:spChg>
        <pc:spChg chg="mod">
          <ac:chgData name="Jennie Mitchell" userId="a70c2a12-612a-4248-9f29-3318fb34994f" providerId="ADAL" clId="{2371C59D-AF34-4889-BCC0-41E94CD56CE6}" dt="2025-06-07T13:42:35.854" v="935" actId="20577"/>
          <ac:spMkLst>
            <pc:docMk/>
            <pc:sldMk cId="0" sldId="258"/>
            <ac:spMk id="47" creationId="{00000000-0000-0000-0000-000000000000}"/>
          </ac:spMkLst>
        </pc:spChg>
      </pc:sldChg>
      <pc:sldChg chg="modSp del mod ord modTransition modShow">
        <pc:chgData name="Jennie Mitchell" userId="a70c2a12-612a-4248-9f29-3318fb34994f" providerId="ADAL" clId="{2371C59D-AF34-4889-BCC0-41E94CD56CE6}" dt="2025-06-18T18:39:51.895" v="6602" actId="47"/>
        <pc:sldMkLst>
          <pc:docMk/>
          <pc:sldMk cId="0" sldId="259"/>
        </pc:sldMkLst>
        <pc:spChg chg="mod">
          <ac:chgData name="Jennie Mitchell" userId="a70c2a12-612a-4248-9f29-3318fb34994f" providerId="ADAL" clId="{2371C59D-AF34-4889-BCC0-41E94CD56CE6}" dt="2025-06-09T13:24:47.953" v="6208"/>
          <ac:spMkLst>
            <pc:docMk/>
            <pc:sldMk cId="0" sldId="259"/>
            <ac:spMk id="4" creationId="{EE6E2C7B-D55F-2A3F-CFCF-4EB05038DAC8}"/>
          </ac:spMkLst>
        </pc:spChg>
        <pc:spChg chg="mod">
          <ac:chgData name="Jennie Mitchell" userId="a70c2a12-612a-4248-9f29-3318fb34994f" providerId="ADAL" clId="{2371C59D-AF34-4889-BCC0-41E94CD56CE6}" dt="2025-06-09T13:24:47.953" v="6208"/>
          <ac:spMkLst>
            <pc:docMk/>
            <pc:sldMk cId="0" sldId="259"/>
            <ac:spMk id="35" creationId="{00000000-0000-0000-0000-000000000000}"/>
          </ac:spMkLst>
        </pc:spChg>
        <pc:spChg chg="mod">
          <ac:chgData name="Jennie Mitchell" userId="a70c2a12-612a-4248-9f29-3318fb34994f" providerId="ADAL" clId="{2371C59D-AF34-4889-BCC0-41E94CD56CE6}" dt="2025-06-09T13:24:47.953" v="6208"/>
          <ac:spMkLst>
            <pc:docMk/>
            <pc:sldMk cId="0" sldId="259"/>
            <ac:spMk id="43" creationId="{00000000-0000-0000-0000-000000000000}"/>
          </ac:spMkLst>
        </pc:spChg>
        <pc:spChg chg="mod">
          <ac:chgData name="Jennie Mitchell" userId="a70c2a12-612a-4248-9f29-3318fb34994f" providerId="ADAL" clId="{2371C59D-AF34-4889-BCC0-41E94CD56CE6}" dt="2025-06-09T13:24:47.953" v="6208"/>
          <ac:spMkLst>
            <pc:docMk/>
            <pc:sldMk cId="0" sldId="259"/>
            <ac:spMk id="45" creationId="{00000000-0000-0000-0000-000000000000}"/>
          </ac:spMkLst>
        </pc:spChg>
        <pc:spChg chg="mod">
          <ac:chgData name="Jennie Mitchell" userId="a70c2a12-612a-4248-9f29-3318fb34994f" providerId="ADAL" clId="{2371C59D-AF34-4889-BCC0-41E94CD56CE6}" dt="2025-06-09T13:24:47.953" v="6208"/>
          <ac:spMkLst>
            <pc:docMk/>
            <pc:sldMk cId="0" sldId="259"/>
            <ac:spMk id="46" creationId="{00000000-0000-0000-0000-000000000000}"/>
          </ac:spMkLst>
        </pc:spChg>
        <pc:spChg chg="mod">
          <ac:chgData name="Jennie Mitchell" userId="a70c2a12-612a-4248-9f29-3318fb34994f" providerId="ADAL" clId="{2371C59D-AF34-4889-BCC0-41E94CD56CE6}" dt="2025-06-09T13:24:47.953" v="6208"/>
          <ac:spMkLst>
            <pc:docMk/>
            <pc:sldMk cId="0" sldId="259"/>
            <ac:spMk id="47" creationId="{00000000-0000-0000-0000-000000000000}"/>
          </ac:spMkLst>
        </pc:spChg>
        <pc:spChg chg="mod">
          <ac:chgData name="Jennie Mitchell" userId="a70c2a12-612a-4248-9f29-3318fb34994f" providerId="ADAL" clId="{2371C59D-AF34-4889-BCC0-41E94CD56CE6}" dt="2025-06-09T13:24:47.953" v="6208"/>
          <ac:spMkLst>
            <pc:docMk/>
            <pc:sldMk cId="0" sldId="259"/>
            <ac:spMk id="49" creationId="{00000000-0000-0000-0000-000000000000}"/>
          </ac:spMkLst>
        </pc:spChg>
        <pc:spChg chg="mod">
          <ac:chgData name="Jennie Mitchell" userId="a70c2a12-612a-4248-9f29-3318fb34994f" providerId="ADAL" clId="{2371C59D-AF34-4889-BCC0-41E94CD56CE6}" dt="2025-06-09T13:24:47.953" v="6208"/>
          <ac:spMkLst>
            <pc:docMk/>
            <pc:sldMk cId="0" sldId="259"/>
            <ac:spMk id="53" creationId="{520F3109-D367-FB47-96E4-7D511C865E40}"/>
          </ac:spMkLst>
        </pc:spChg>
        <pc:spChg chg="mod">
          <ac:chgData name="Jennie Mitchell" userId="a70c2a12-612a-4248-9f29-3318fb34994f" providerId="ADAL" clId="{2371C59D-AF34-4889-BCC0-41E94CD56CE6}" dt="2025-06-09T13:24:47.953" v="6208"/>
          <ac:spMkLst>
            <pc:docMk/>
            <pc:sldMk cId="0" sldId="259"/>
            <ac:spMk id="57" creationId="{3B4827F4-63A9-358E-C78D-ABD6F6565507}"/>
          </ac:spMkLst>
        </pc:spChg>
        <pc:spChg chg="mod">
          <ac:chgData name="Jennie Mitchell" userId="a70c2a12-612a-4248-9f29-3318fb34994f" providerId="ADAL" clId="{2371C59D-AF34-4889-BCC0-41E94CD56CE6}" dt="2025-06-09T13:24:47.953" v="6208"/>
          <ac:spMkLst>
            <pc:docMk/>
            <pc:sldMk cId="0" sldId="259"/>
            <ac:spMk id="62" creationId="{4311F992-5101-3B41-9C07-E516FB89268C}"/>
          </ac:spMkLst>
        </pc:spChg>
      </pc:sldChg>
      <pc:sldChg chg="addSp delSp modSp mod ord modTransition modNotesTx">
        <pc:chgData name="Jennie Mitchell" userId="a70c2a12-612a-4248-9f29-3318fb34994f" providerId="ADAL" clId="{2371C59D-AF34-4889-BCC0-41E94CD56CE6}" dt="2025-06-18T18:07:45.096" v="6275" actId="20577"/>
        <pc:sldMkLst>
          <pc:docMk/>
          <pc:sldMk cId="0" sldId="260"/>
        </pc:sldMkLst>
        <pc:spChg chg="mod">
          <ac:chgData name="Jennie Mitchell" userId="a70c2a12-612a-4248-9f29-3318fb34994f" providerId="ADAL" clId="{2371C59D-AF34-4889-BCC0-41E94CD56CE6}" dt="2025-06-09T13:24:47.953" v="6208"/>
          <ac:spMkLst>
            <pc:docMk/>
            <pc:sldMk cId="0" sldId="260"/>
            <ac:spMk id="2" creationId="{00000000-0000-0000-0000-000000000000}"/>
          </ac:spMkLst>
        </pc:spChg>
        <pc:spChg chg="mod">
          <ac:chgData name="Jennie Mitchell" userId="a70c2a12-612a-4248-9f29-3318fb34994f" providerId="ADAL" clId="{2371C59D-AF34-4889-BCC0-41E94CD56CE6}" dt="2025-06-09T13:24:47.953" v="6208"/>
          <ac:spMkLst>
            <pc:docMk/>
            <pc:sldMk cId="0" sldId="260"/>
            <ac:spMk id="5" creationId="{00000000-0000-0000-0000-000000000000}"/>
          </ac:spMkLst>
        </pc:spChg>
        <pc:spChg chg="mod">
          <ac:chgData name="Jennie Mitchell" userId="a70c2a12-612a-4248-9f29-3318fb34994f" providerId="ADAL" clId="{2371C59D-AF34-4889-BCC0-41E94CD56CE6}" dt="2025-06-09T13:24:47.953" v="6208"/>
          <ac:spMkLst>
            <pc:docMk/>
            <pc:sldMk cId="0" sldId="260"/>
            <ac:spMk id="9" creationId="{00000000-0000-0000-0000-000000000000}"/>
          </ac:spMkLst>
        </pc:spChg>
        <pc:spChg chg="mod">
          <ac:chgData name="Jennie Mitchell" userId="a70c2a12-612a-4248-9f29-3318fb34994f" providerId="ADAL" clId="{2371C59D-AF34-4889-BCC0-41E94CD56CE6}" dt="2025-06-18T18:03:17.920" v="6265" actId="14100"/>
          <ac:spMkLst>
            <pc:docMk/>
            <pc:sldMk cId="0" sldId="260"/>
            <ac:spMk id="10" creationId="{00000000-0000-0000-0000-000000000000}"/>
          </ac:spMkLst>
        </pc:spChg>
        <pc:spChg chg="mod">
          <ac:chgData name="Jennie Mitchell" userId="a70c2a12-612a-4248-9f29-3318fb34994f" providerId="ADAL" clId="{2371C59D-AF34-4889-BCC0-41E94CD56CE6}" dt="2025-06-09T13:24:47.953" v="6208"/>
          <ac:spMkLst>
            <pc:docMk/>
            <pc:sldMk cId="0" sldId="260"/>
            <ac:spMk id="13" creationId="{00000000-0000-0000-0000-000000000000}"/>
          </ac:spMkLst>
        </pc:spChg>
        <pc:spChg chg="mod">
          <ac:chgData name="Jennie Mitchell" userId="a70c2a12-612a-4248-9f29-3318fb34994f" providerId="ADAL" clId="{2371C59D-AF34-4889-BCC0-41E94CD56CE6}" dt="2025-06-09T13:24:47.953" v="6208"/>
          <ac:spMkLst>
            <pc:docMk/>
            <pc:sldMk cId="0" sldId="260"/>
            <ac:spMk id="17" creationId="{00000000-0000-0000-0000-000000000000}"/>
          </ac:spMkLst>
        </pc:spChg>
        <pc:spChg chg="mod">
          <ac:chgData name="Jennie Mitchell" userId="a70c2a12-612a-4248-9f29-3318fb34994f" providerId="ADAL" clId="{2371C59D-AF34-4889-BCC0-41E94CD56CE6}" dt="2025-06-09T13:24:47.953" v="6208"/>
          <ac:spMkLst>
            <pc:docMk/>
            <pc:sldMk cId="0" sldId="260"/>
            <ac:spMk id="19" creationId="{00000000-0000-0000-0000-000000000000}"/>
          </ac:spMkLst>
        </pc:spChg>
        <pc:spChg chg="mod">
          <ac:chgData name="Jennie Mitchell" userId="a70c2a12-612a-4248-9f29-3318fb34994f" providerId="ADAL" clId="{2371C59D-AF34-4889-BCC0-41E94CD56CE6}" dt="2025-06-07T13:59:45.920" v="1386" actId="20577"/>
          <ac:spMkLst>
            <pc:docMk/>
            <pc:sldMk cId="0" sldId="260"/>
            <ac:spMk id="20" creationId="{00000000-0000-0000-0000-000000000000}"/>
          </ac:spMkLst>
        </pc:spChg>
        <pc:spChg chg="mod">
          <ac:chgData name="Jennie Mitchell" userId="a70c2a12-612a-4248-9f29-3318fb34994f" providerId="ADAL" clId="{2371C59D-AF34-4889-BCC0-41E94CD56CE6}" dt="2025-06-09T13:24:47.953" v="6208"/>
          <ac:spMkLst>
            <pc:docMk/>
            <pc:sldMk cId="0" sldId="260"/>
            <ac:spMk id="21" creationId="{00000000-0000-0000-0000-000000000000}"/>
          </ac:spMkLst>
        </pc:spChg>
        <pc:spChg chg="mod">
          <ac:chgData name="Jennie Mitchell" userId="a70c2a12-612a-4248-9f29-3318fb34994f" providerId="ADAL" clId="{2371C59D-AF34-4889-BCC0-41E94CD56CE6}" dt="2025-06-07T13:57:22.725" v="1275" actId="20577"/>
          <ac:spMkLst>
            <pc:docMk/>
            <pc:sldMk cId="0" sldId="260"/>
            <ac:spMk id="24" creationId="{00000000-0000-0000-0000-000000000000}"/>
          </ac:spMkLst>
        </pc:spChg>
        <pc:spChg chg="mod">
          <ac:chgData name="Jennie Mitchell" userId="a70c2a12-612a-4248-9f29-3318fb34994f" providerId="ADAL" clId="{2371C59D-AF34-4889-BCC0-41E94CD56CE6}" dt="2025-06-09T13:24:47.953" v="6208"/>
          <ac:spMkLst>
            <pc:docMk/>
            <pc:sldMk cId="0" sldId="260"/>
            <ac:spMk id="27" creationId="{00000000-0000-0000-0000-000000000000}"/>
          </ac:spMkLst>
        </pc:spChg>
        <pc:spChg chg="mod">
          <ac:chgData name="Jennie Mitchell" userId="a70c2a12-612a-4248-9f29-3318fb34994f" providerId="ADAL" clId="{2371C59D-AF34-4889-BCC0-41E94CD56CE6}" dt="2025-06-09T13:24:47.953" v="6208"/>
          <ac:spMkLst>
            <pc:docMk/>
            <pc:sldMk cId="0" sldId="260"/>
            <ac:spMk id="29" creationId="{00000000-0000-0000-0000-000000000000}"/>
          </ac:spMkLst>
        </pc:spChg>
        <pc:grpChg chg="mod">
          <ac:chgData name="Jennie Mitchell" userId="a70c2a12-612a-4248-9f29-3318fb34994f" providerId="ADAL" clId="{2371C59D-AF34-4889-BCC0-41E94CD56CE6}" dt="2025-06-07T14:16:45.472" v="1622" actId="14100"/>
          <ac:grpSpMkLst>
            <pc:docMk/>
            <pc:sldMk cId="0" sldId="260"/>
            <ac:grpSpMk id="15" creationId="{00000000-0000-0000-0000-000000000000}"/>
          </ac:grpSpMkLst>
        </pc:grpChg>
        <pc:grpChg chg="mod">
          <ac:chgData name="Jennie Mitchell" userId="a70c2a12-612a-4248-9f29-3318fb34994f" providerId="ADAL" clId="{2371C59D-AF34-4889-BCC0-41E94CD56CE6}" dt="2025-06-07T13:59:03.958" v="1295" actId="14100"/>
          <ac:grpSpMkLst>
            <pc:docMk/>
            <pc:sldMk cId="0" sldId="260"/>
            <ac:grpSpMk id="18" creationId="{00000000-0000-0000-0000-000000000000}"/>
          </ac:grpSpMkLst>
        </pc:grpChg>
        <pc:picChg chg="add mod">
          <ac:chgData name="Jennie Mitchell" userId="a70c2a12-612a-4248-9f29-3318fb34994f" providerId="ADAL" clId="{2371C59D-AF34-4889-BCC0-41E94CD56CE6}" dt="2025-06-07T13:54:14.528" v="1219" actId="962"/>
          <ac:picMkLst>
            <pc:docMk/>
            <pc:sldMk cId="0" sldId="260"/>
            <ac:picMk id="36" creationId="{48806898-F779-A298-70A1-B951C48CD700}"/>
          </ac:picMkLst>
        </pc:picChg>
        <pc:picChg chg="add mod">
          <ac:chgData name="Jennie Mitchell" userId="a70c2a12-612a-4248-9f29-3318fb34994f" providerId="ADAL" clId="{2371C59D-AF34-4889-BCC0-41E94CD56CE6}" dt="2025-06-07T13:55:19.685" v="1226" actId="1076"/>
          <ac:picMkLst>
            <pc:docMk/>
            <pc:sldMk cId="0" sldId="260"/>
            <ac:picMk id="38" creationId="{FB5AAF21-3932-79D7-BEF7-EE91F22B46A7}"/>
          </ac:picMkLst>
        </pc:picChg>
        <pc:picChg chg="mod">
          <ac:chgData name="Jennie Mitchell" userId="a70c2a12-612a-4248-9f29-3318fb34994f" providerId="ADAL" clId="{2371C59D-AF34-4889-BCC0-41E94CD56CE6}" dt="2025-06-07T14:15:21.798" v="1621" actId="14100"/>
          <ac:picMkLst>
            <pc:docMk/>
            <pc:sldMk cId="0" sldId="260"/>
            <ac:picMk id="39" creationId="{5EEE8892-D41C-9C55-CD66-6CB994E2C43A}"/>
          </ac:picMkLst>
        </pc:picChg>
        <pc:picChg chg="add mod">
          <ac:chgData name="Jennie Mitchell" userId="a70c2a12-612a-4248-9f29-3318fb34994f" providerId="ADAL" clId="{2371C59D-AF34-4889-BCC0-41E94CD56CE6}" dt="2025-06-07T14:14:42.364" v="1608" actId="1076"/>
          <ac:picMkLst>
            <pc:docMk/>
            <pc:sldMk cId="0" sldId="260"/>
            <ac:picMk id="45" creationId="{5DA2FF59-A00E-3C3E-DCC0-EF868163B7CF}"/>
          </ac:picMkLst>
        </pc:picChg>
        <pc:picChg chg="add mod">
          <ac:chgData name="Jennie Mitchell" userId="a70c2a12-612a-4248-9f29-3318fb34994f" providerId="ADAL" clId="{2371C59D-AF34-4889-BCC0-41E94CD56CE6}" dt="2025-06-07T14:03:57.433" v="1457" actId="1076"/>
          <ac:picMkLst>
            <pc:docMk/>
            <pc:sldMk cId="0" sldId="260"/>
            <ac:picMk id="47" creationId="{61D929B9-F11F-365A-F3D1-23666AC3CB36}"/>
          </ac:picMkLst>
        </pc:picChg>
        <pc:picChg chg="add mod">
          <ac:chgData name="Jennie Mitchell" userId="a70c2a12-612a-4248-9f29-3318fb34994f" providerId="ADAL" clId="{2371C59D-AF34-4889-BCC0-41E94CD56CE6}" dt="2025-06-07T14:14:38.467" v="1607" actId="1076"/>
          <ac:picMkLst>
            <pc:docMk/>
            <pc:sldMk cId="0" sldId="260"/>
            <ac:picMk id="53" creationId="{1B3E7ED9-BF96-6A74-4347-A549F6E5ECB1}"/>
          </ac:picMkLst>
        </pc:picChg>
      </pc:sldChg>
      <pc:sldChg chg="modSp mod modTransition">
        <pc:chgData name="Jennie Mitchell" userId="a70c2a12-612a-4248-9f29-3318fb34994f" providerId="ADAL" clId="{2371C59D-AF34-4889-BCC0-41E94CD56CE6}" dt="2025-06-09T13:29:34.750" v="6226"/>
        <pc:sldMkLst>
          <pc:docMk/>
          <pc:sldMk cId="0" sldId="261"/>
        </pc:sldMkLst>
        <pc:spChg chg="mod">
          <ac:chgData name="Jennie Mitchell" userId="a70c2a12-612a-4248-9f29-3318fb34994f" providerId="ADAL" clId="{2371C59D-AF34-4889-BCC0-41E94CD56CE6}" dt="2025-06-09T13:24:47.953" v="6208"/>
          <ac:spMkLst>
            <pc:docMk/>
            <pc:sldMk cId="0" sldId="261"/>
            <ac:spMk id="2" creationId="{00000000-0000-0000-0000-000000000000}"/>
          </ac:spMkLst>
        </pc:spChg>
        <pc:spChg chg="mod">
          <ac:chgData name="Jennie Mitchell" userId="a70c2a12-612a-4248-9f29-3318fb34994f" providerId="ADAL" clId="{2371C59D-AF34-4889-BCC0-41E94CD56CE6}" dt="2025-06-09T13:24:47.953" v="6208"/>
          <ac:spMkLst>
            <pc:docMk/>
            <pc:sldMk cId="0" sldId="261"/>
            <ac:spMk id="3" creationId="{00000000-0000-0000-0000-000000000000}"/>
          </ac:spMkLst>
        </pc:spChg>
        <pc:spChg chg="mod">
          <ac:chgData name="Jennie Mitchell" userId="a70c2a12-612a-4248-9f29-3318fb34994f" providerId="ADAL" clId="{2371C59D-AF34-4889-BCC0-41E94CD56CE6}" dt="2025-06-09T13:24:47.953" v="6208"/>
          <ac:spMkLst>
            <pc:docMk/>
            <pc:sldMk cId="0" sldId="261"/>
            <ac:spMk id="5" creationId="{00000000-0000-0000-0000-000000000000}"/>
          </ac:spMkLst>
        </pc:spChg>
        <pc:spChg chg="mod">
          <ac:chgData name="Jennie Mitchell" userId="a70c2a12-612a-4248-9f29-3318fb34994f" providerId="ADAL" clId="{2371C59D-AF34-4889-BCC0-41E94CD56CE6}" dt="2025-06-09T13:24:47.953" v="6208"/>
          <ac:spMkLst>
            <pc:docMk/>
            <pc:sldMk cId="0" sldId="261"/>
            <ac:spMk id="6" creationId="{00000000-0000-0000-0000-000000000000}"/>
          </ac:spMkLst>
        </pc:spChg>
      </pc:sldChg>
      <pc:sldChg chg="addSp modSp mod modTransition">
        <pc:chgData name="Jennie Mitchell" userId="a70c2a12-612a-4248-9f29-3318fb34994f" providerId="ADAL" clId="{2371C59D-AF34-4889-BCC0-41E94CD56CE6}" dt="2025-06-09T13:29:34.750" v="6226"/>
        <pc:sldMkLst>
          <pc:docMk/>
          <pc:sldMk cId="0" sldId="262"/>
        </pc:sldMkLst>
        <pc:spChg chg="mod">
          <ac:chgData name="Jennie Mitchell" userId="a70c2a12-612a-4248-9f29-3318fb34994f" providerId="ADAL" clId="{2371C59D-AF34-4889-BCC0-41E94CD56CE6}" dt="2025-06-09T13:24:47.953" v="6208"/>
          <ac:spMkLst>
            <pc:docMk/>
            <pc:sldMk cId="0" sldId="262"/>
            <ac:spMk id="4" creationId="{00000000-0000-0000-0000-000000000000}"/>
          </ac:spMkLst>
        </pc:spChg>
        <pc:spChg chg="mod">
          <ac:chgData name="Jennie Mitchell" userId="a70c2a12-612a-4248-9f29-3318fb34994f" providerId="ADAL" clId="{2371C59D-AF34-4889-BCC0-41E94CD56CE6}" dt="2025-06-09T13:24:47.953" v="6208"/>
          <ac:spMkLst>
            <pc:docMk/>
            <pc:sldMk cId="0" sldId="262"/>
            <ac:spMk id="6" creationId="{00000000-0000-0000-0000-000000000000}"/>
          </ac:spMkLst>
        </pc:spChg>
        <pc:spChg chg="mod">
          <ac:chgData name="Jennie Mitchell" userId="a70c2a12-612a-4248-9f29-3318fb34994f" providerId="ADAL" clId="{2371C59D-AF34-4889-BCC0-41E94CD56CE6}" dt="2025-06-09T13:24:47.953" v="6208"/>
          <ac:spMkLst>
            <pc:docMk/>
            <pc:sldMk cId="0" sldId="262"/>
            <ac:spMk id="9" creationId="{00000000-0000-0000-0000-000000000000}"/>
          </ac:spMkLst>
        </pc:spChg>
        <pc:spChg chg="mod">
          <ac:chgData name="Jennie Mitchell" userId="a70c2a12-612a-4248-9f29-3318fb34994f" providerId="ADAL" clId="{2371C59D-AF34-4889-BCC0-41E94CD56CE6}" dt="2025-06-09T13:24:47.953" v="6208"/>
          <ac:spMkLst>
            <pc:docMk/>
            <pc:sldMk cId="0" sldId="262"/>
            <ac:spMk id="16" creationId="{00000000-0000-0000-0000-000000000000}"/>
          </ac:spMkLst>
        </pc:spChg>
        <pc:spChg chg="mod">
          <ac:chgData name="Jennie Mitchell" userId="a70c2a12-612a-4248-9f29-3318fb34994f" providerId="ADAL" clId="{2371C59D-AF34-4889-BCC0-41E94CD56CE6}" dt="2025-06-09T13:24:47.953" v="6208"/>
          <ac:spMkLst>
            <pc:docMk/>
            <pc:sldMk cId="0" sldId="262"/>
            <ac:spMk id="18" creationId="{00000000-0000-0000-0000-000000000000}"/>
          </ac:spMkLst>
        </pc:spChg>
        <pc:spChg chg="mod">
          <ac:chgData name="Jennie Mitchell" userId="a70c2a12-612a-4248-9f29-3318fb34994f" providerId="ADAL" clId="{2371C59D-AF34-4889-BCC0-41E94CD56CE6}" dt="2025-06-09T13:24:47.953" v="6208"/>
          <ac:spMkLst>
            <pc:docMk/>
            <pc:sldMk cId="0" sldId="262"/>
            <ac:spMk id="22" creationId="{00000000-0000-0000-0000-000000000000}"/>
          </ac:spMkLst>
        </pc:spChg>
        <pc:spChg chg="mod">
          <ac:chgData name="Jennie Mitchell" userId="a70c2a12-612a-4248-9f29-3318fb34994f" providerId="ADAL" clId="{2371C59D-AF34-4889-BCC0-41E94CD56CE6}" dt="2025-06-09T13:24:47.953" v="6208"/>
          <ac:spMkLst>
            <pc:docMk/>
            <pc:sldMk cId="0" sldId="262"/>
            <ac:spMk id="24" creationId="{00000000-0000-0000-0000-000000000000}"/>
          </ac:spMkLst>
        </pc:spChg>
        <pc:spChg chg="mod">
          <ac:chgData name="Jennie Mitchell" userId="a70c2a12-612a-4248-9f29-3318fb34994f" providerId="ADAL" clId="{2371C59D-AF34-4889-BCC0-41E94CD56CE6}" dt="2025-06-09T13:24:47.953" v="6208"/>
          <ac:spMkLst>
            <pc:docMk/>
            <pc:sldMk cId="0" sldId="262"/>
            <ac:spMk id="27" creationId="{00000000-0000-0000-0000-000000000000}"/>
          </ac:spMkLst>
        </pc:spChg>
        <pc:spChg chg="mod">
          <ac:chgData name="Jennie Mitchell" userId="a70c2a12-612a-4248-9f29-3318fb34994f" providerId="ADAL" clId="{2371C59D-AF34-4889-BCC0-41E94CD56CE6}" dt="2025-06-09T13:24:47.953" v="6208"/>
          <ac:spMkLst>
            <pc:docMk/>
            <pc:sldMk cId="0" sldId="262"/>
            <ac:spMk id="30" creationId="{00000000-0000-0000-0000-000000000000}"/>
          </ac:spMkLst>
        </pc:spChg>
        <pc:spChg chg="mod">
          <ac:chgData name="Jennie Mitchell" userId="a70c2a12-612a-4248-9f29-3318fb34994f" providerId="ADAL" clId="{2371C59D-AF34-4889-BCC0-41E94CD56CE6}" dt="2025-06-08T14:08:43.461" v="5683" actId="20577"/>
          <ac:spMkLst>
            <pc:docMk/>
            <pc:sldMk cId="0" sldId="262"/>
            <ac:spMk id="32" creationId="{00000000-0000-0000-0000-000000000000}"/>
          </ac:spMkLst>
        </pc:spChg>
        <pc:spChg chg="mod">
          <ac:chgData name="Jennie Mitchell" userId="a70c2a12-612a-4248-9f29-3318fb34994f" providerId="ADAL" clId="{2371C59D-AF34-4889-BCC0-41E94CD56CE6}" dt="2025-06-08T14:19:09.028" v="5843" actId="20577"/>
          <ac:spMkLst>
            <pc:docMk/>
            <pc:sldMk cId="0" sldId="262"/>
            <ac:spMk id="33" creationId="{00000000-0000-0000-0000-000000000000}"/>
          </ac:spMkLst>
        </pc:spChg>
        <pc:spChg chg="mod">
          <ac:chgData name="Jennie Mitchell" userId="a70c2a12-612a-4248-9f29-3318fb34994f" providerId="ADAL" clId="{2371C59D-AF34-4889-BCC0-41E94CD56CE6}" dt="2025-06-09T13:24:47.953" v="6208"/>
          <ac:spMkLst>
            <pc:docMk/>
            <pc:sldMk cId="0" sldId="262"/>
            <ac:spMk id="34" creationId="{00000000-0000-0000-0000-000000000000}"/>
          </ac:spMkLst>
        </pc:spChg>
        <pc:spChg chg="mod">
          <ac:chgData name="Jennie Mitchell" userId="a70c2a12-612a-4248-9f29-3318fb34994f" providerId="ADAL" clId="{2371C59D-AF34-4889-BCC0-41E94CD56CE6}" dt="2025-06-08T14:05:17.415" v="5562" actId="1076"/>
          <ac:spMkLst>
            <pc:docMk/>
            <pc:sldMk cId="0" sldId="262"/>
            <ac:spMk id="35" creationId="{00000000-0000-0000-0000-000000000000}"/>
          </ac:spMkLst>
        </pc:spChg>
        <pc:spChg chg="mod">
          <ac:chgData name="Jennie Mitchell" userId="a70c2a12-612a-4248-9f29-3318fb34994f" providerId="ADAL" clId="{2371C59D-AF34-4889-BCC0-41E94CD56CE6}" dt="2025-06-09T13:19:56.087" v="6185" actId="20577"/>
          <ac:spMkLst>
            <pc:docMk/>
            <pc:sldMk cId="0" sldId="262"/>
            <ac:spMk id="36" creationId="{00000000-0000-0000-0000-000000000000}"/>
          </ac:spMkLst>
        </pc:spChg>
        <pc:spChg chg="mod">
          <ac:chgData name="Jennie Mitchell" userId="a70c2a12-612a-4248-9f29-3318fb34994f" providerId="ADAL" clId="{2371C59D-AF34-4889-BCC0-41E94CD56CE6}" dt="2025-06-08T14:08:36.528" v="5677" actId="6549"/>
          <ac:spMkLst>
            <pc:docMk/>
            <pc:sldMk cId="0" sldId="262"/>
            <ac:spMk id="37" creationId="{00000000-0000-0000-0000-000000000000}"/>
          </ac:spMkLst>
        </pc:spChg>
        <pc:spChg chg="mod">
          <ac:chgData name="Jennie Mitchell" userId="a70c2a12-612a-4248-9f29-3318fb34994f" providerId="ADAL" clId="{2371C59D-AF34-4889-BCC0-41E94CD56CE6}" dt="2025-06-08T14:15:01.764" v="5837" actId="20577"/>
          <ac:spMkLst>
            <pc:docMk/>
            <pc:sldMk cId="0" sldId="262"/>
            <ac:spMk id="38" creationId="{00000000-0000-0000-0000-000000000000}"/>
          </ac:spMkLst>
        </pc:spChg>
        <pc:spChg chg="mod">
          <ac:chgData name="Jennie Mitchell" userId="a70c2a12-612a-4248-9f29-3318fb34994f" providerId="ADAL" clId="{2371C59D-AF34-4889-BCC0-41E94CD56CE6}" dt="2025-06-08T17:04:56.331" v="5922" actId="20577"/>
          <ac:spMkLst>
            <pc:docMk/>
            <pc:sldMk cId="0" sldId="262"/>
            <ac:spMk id="39" creationId="{00000000-0000-0000-0000-000000000000}"/>
          </ac:spMkLst>
        </pc:spChg>
        <pc:spChg chg="mod">
          <ac:chgData name="Jennie Mitchell" userId="a70c2a12-612a-4248-9f29-3318fb34994f" providerId="ADAL" clId="{2371C59D-AF34-4889-BCC0-41E94CD56CE6}" dt="2025-06-09T12:53:53.144" v="6006" actId="20577"/>
          <ac:spMkLst>
            <pc:docMk/>
            <pc:sldMk cId="0" sldId="262"/>
            <ac:spMk id="40" creationId="{00000000-0000-0000-0000-000000000000}"/>
          </ac:spMkLst>
        </pc:spChg>
        <pc:grpChg chg="mod">
          <ac:chgData name="Jennie Mitchell" userId="a70c2a12-612a-4248-9f29-3318fb34994f" providerId="ADAL" clId="{2371C59D-AF34-4889-BCC0-41E94CD56CE6}" dt="2025-06-09T12:59:22.757" v="6008" actId="14100"/>
          <ac:grpSpMkLst>
            <pc:docMk/>
            <pc:sldMk cId="0" sldId="262"/>
            <ac:grpSpMk id="13" creationId="{00000000-0000-0000-0000-000000000000}"/>
          </ac:grpSpMkLst>
        </pc:grpChg>
        <pc:picChg chg="add mod">
          <ac:chgData name="Jennie Mitchell" userId="a70c2a12-612a-4248-9f29-3318fb34994f" providerId="ADAL" clId="{2371C59D-AF34-4889-BCC0-41E94CD56CE6}" dt="2025-06-08T14:11:03.580" v="5729" actId="1076"/>
          <ac:picMkLst>
            <pc:docMk/>
            <pc:sldMk cId="0" sldId="262"/>
            <ac:picMk id="29" creationId="{E2140F22-31E5-933B-3EC9-3B99A9335105}"/>
          </ac:picMkLst>
        </pc:picChg>
      </pc:sldChg>
      <pc:sldChg chg="modSp del mod modTransition modShow">
        <pc:chgData name="Jennie Mitchell" userId="a70c2a12-612a-4248-9f29-3318fb34994f" providerId="ADAL" clId="{2371C59D-AF34-4889-BCC0-41E94CD56CE6}" dt="2025-06-18T18:39:45.522" v="6598" actId="47"/>
        <pc:sldMkLst>
          <pc:docMk/>
          <pc:sldMk cId="0" sldId="263"/>
        </pc:sldMkLst>
        <pc:spChg chg="mod">
          <ac:chgData name="Jennie Mitchell" userId="a70c2a12-612a-4248-9f29-3318fb34994f" providerId="ADAL" clId="{2371C59D-AF34-4889-BCC0-41E94CD56CE6}" dt="2025-06-09T13:24:47.953" v="6208"/>
          <ac:spMkLst>
            <pc:docMk/>
            <pc:sldMk cId="0" sldId="263"/>
            <ac:spMk id="2" creationId="{00000000-0000-0000-0000-000000000000}"/>
          </ac:spMkLst>
        </pc:spChg>
        <pc:spChg chg="mod">
          <ac:chgData name="Jennie Mitchell" userId="a70c2a12-612a-4248-9f29-3318fb34994f" providerId="ADAL" clId="{2371C59D-AF34-4889-BCC0-41E94CD56CE6}" dt="2025-06-09T13:24:47.953" v="6208"/>
          <ac:spMkLst>
            <pc:docMk/>
            <pc:sldMk cId="0" sldId="263"/>
            <ac:spMk id="5" creationId="{00000000-0000-0000-0000-000000000000}"/>
          </ac:spMkLst>
        </pc:spChg>
        <pc:spChg chg="mod">
          <ac:chgData name="Jennie Mitchell" userId="a70c2a12-612a-4248-9f29-3318fb34994f" providerId="ADAL" clId="{2371C59D-AF34-4889-BCC0-41E94CD56CE6}" dt="2025-06-09T13:24:47.953" v="6208"/>
          <ac:spMkLst>
            <pc:docMk/>
            <pc:sldMk cId="0" sldId="263"/>
            <ac:spMk id="6" creationId="{00000000-0000-0000-0000-000000000000}"/>
          </ac:spMkLst>
        </pc:spChg>
        <pc:spChg chg="mod">
          <ac:chgData name="Jennie Mitchell" userId="a70c2a12-612a-4248-9f29-3318fb34994f" providerId="ADAL" clId="{2371C59D-AF34-4889-BCC0-41E94CD56CE6}" dt="2025-06-09T13:24:47.953" v="6208"/>
          <ac:spMkLst>
            <pc:docMk/>
            <pc:sldMk cId="0" sldId="263"/>
            <ac:spMk id="7" creationId="{00000000-0000-0000-0000-000000000000}"/>
          </ac:spMkLst>
        </pc:spChg>
        <pc:spChg chg="mod">
          <ac:chgData name="Jennie Mitchell" userId="a70c2a12-612a-4248-9f29-3318fb34994f" providerId="ADAL" clId="{2371C59D-AF34-4889-BCC0-41E94CD56CE6}" dt="2025-06-09T13:24:47.953" v="6208"/>
          <ac:spMkLst>
            <pc:docMk/>
            <pc:sldMk cId="0" sldId="263"/>
            <ac:spMk id="8" creationId="{00000000-0000-0000-0000-000000000000}"/>
          </ac:spMkLst>
        </pc:spChg>
        <pc:spChg chg="mod">
          <ac:chgData name="Jennie Mitchell" userId="a70c2a12-612a-4248-9f29-3318fb34994f" providerId="ADAL" clId="{2371C59D-AF34-4889-BCC0-41E94CD56CE6}" dt="2025-06-09T13:24:47.953" v="6208"/>
          <ac:spMkLst>
            <pc:docMk/>
            <pc:sldMk cId="0" sldId="263"/>
            <ac:spMk id="9" creationId="{00000000-0000-0000-0000-000000000000}"/>
          </ac:spMkLst>
        </pc:spChg>
        <pc:spChg chg="mod">
          <ac:chgData name="Jennie Mitchell" userId="a70c2a12-612a-4248-9f29-3318fb34994f" providerId="ADAL" clId="{2371C59D-AF34-4889-BCC0-41E94CD56CE6}" dt="2025-06-09T13:24:47.953" v="6208"/>
          <ac:spMkLst>
            <pc:docMk/>
            <pc:sldMk cId="0" sldId="263"/>
            <ac:spMk id="14" creationId="{00000000-0000-0000-0000-000000000000}"/>
          </ac:spMkLst>
        </pc:spChg>
        <pc:spChg chg="mod">
          <ac:chgData name="Jennie Mitchell" userId="a70c2a12-612a-4248-9f29-3318fb34994f" providerId="ADAL" clId="{2371C59D-AF34-4889-BCC0-41E94CD56CE6}" dt="2025-06-09T13:24:47.953" v="6208"/>
          <ac:spMkLst>
            <pc:docMk/>
            <pc:sldMk cId="0" sldId="263"/>
            <ac:spMk id="18" creationId="{00000000-0000-0000-0000-000000000000}"/>
          </ac:spMkLst>
        </pc:spChg>
        <pc:spChg chg="mod">
          <ac:chgData name="Jennie Mitchell" userId="a70c2a12-612a-4248-9f29-3318fb34994f" providerId="ADAL" clId="{2371C59D-AF34-4889-BCC0-41E94CD56CE6}" dt="2025-06-09T13:24:47.953" v="6208"/>
          <ac:spMkLst>
            <pc:docMk/>
            <pc:sldMk cId="0" sldId="263"/>
            <ac:spMk id="20" creationId="{00000000-0000-0000-0000-000000000000}"/>
          </ac:spMkLst>
        </pc:spChg>
        <pc:spChg chg="mod">
          <ac:chgData name="Jennie Mitchell" userId="a70c2a12-612a-4248-9f29-3318fb34994f" providerId="ADAL" clId="{2371C59D-AF34-4889-BCC0-41E94CD56CE6}" dt="2025-06-09T13:24:47.953" v="6208"/>
          <ac:spMkLst>
            <pc:docMk/>
            <pc:sldMk cId="0" sldId="263"/>
            <ac:spMk id="23" creationId="{00000000-0000-0000-0000-000000000000}"/>
          </ac:spMkLst>
        </pc:spChg>
      </pc:sldChg>
      <pc:sldChg chg="modSp del mod modTransition modShow">
        <pc:chgData name="Jennie Mitchell" userId="a70c2a12-612a-4248-9f29-3318fb34994f" providerId="ADAL" clId="{2371C59D-AF34-4889-BCC0-41E94CD56CE6}" dt="2025-06-18T18:39:46.799" v="6599" actId="47"/>
        <pc:sldMkLst>
          <pc:docMk/>
          <pc:sldMk cId="0" sldId="264"/>
        </pc:sldMkLst>
        <pc:spChg chg="mod">
          <ac:chgData name="Jennie Mitchell" userId="a70c2a12-612a-4248-9f29-3318fb34994f" providerId="ADAL" clId="{2371C59D-AF34-4889-BCC0-41E94CD56CE6}" dt="2025-06-09T13:24:47.953" v="6208"/>
          <ac:spMkLst>
            <pc:docMk/>
            <pc:sldMk cId="0" sldId="264"/>
            <ac:spMk id="2" creationId="{00000000-0000-0000-0000-000000000000}"/>
          </ac:spMkLst>
        </pc:spChg>
        <pc:spChg chg="mod">
          <ac:chgData name="Jennie Mitchell" userId="a70c2a12-612a-4248-9f29-3318fb34994f" providerId="ADAL" clId="{2371C59D-AF34-4889-BCC0-41E94CD56CE6}" dt="2025-06-09T13:24:47.953" v="6208"/>
          <ac:spMkLst>
            <pc:docMk/>
            <pc:sldMk cId="0" sldId="264"/>
            <ac:spMk id="3" creationId="{00000000-0000-0000-0000-000000000000}"/>
          </ac:spMkLst>
        </pc:spChg>
        <pc:spChg chg="mod">
          <ac:chgData name="Jennie Mitchell" userId="a70c2a12-612a-4248-9f29-3318fb34994f" providerId="ADAL" clId="{2371C59D-AF34-4889-BCC0-41E94CD56CE6}" dt="2025-06-09T13:24:47.953" v="6208"/>
          <ac:spMkLst>
            <pc:docMk/>
            <pc:sldMk cId="0" sldId="264"/>
            <ac:spMk id="4" creationId="{00000000-0000-0000-0000-000000000000}"/>
          </ac:spMkLst>
        </pc:spChg>
        <pc:spChg chg="mod">
          <ac:chgData name="Jennie Mitchell" userId="a70c2a12-612a-4248-9f29-3318fb34994f" providerId="ADAL" clId="{2371C59D-AF34-4889-BCC0-41E94CD56CE6}" dt="2025-06-09T13:24:47.953" v="6208"/>
          <ac:spMkLst>
            <pc:docMk/>
            <pc:sldMk cId="0" sldId="264"/>
            <ac:spMk id="5" creationId="{00000000-0000-0000-0000-000000000000}"/>
          </ac:spMkLst>
        </pc:spChg>
        <pc:spChg chg="mod">
          <ac:chgData name="Jennie Mitchell" userId="a70c2a12-612a-4248-9f29-3318fb34994f" providerId="ADAL" clId="{2371C59D-AF34-4889-BCC0-41E94CD56CE6}" dt="2025-06-09T13:24:47.953" v="6208"/>
          <ac:spMkLst>
            <pc:docMk/>
            <pc:sldMk cId="0" sldId="264"/>
            <ac:spMk id="6" creationId="{00000000-0000-0000-0000-000000000000}"/>
          </ac:spMkLst>
        </pc:spChg>
        <pc:spChg chg="mod">
          <ac:chgData name="Jennie Mitchell" userId="a70c2a12-612a-4248-9f29-3318fb34994f" providerId="ADAL" clId="{2371C59D-AF34-4889-BCC0-41E94CD56CE6}" dt="2025-06-09T13:24:47.953" v="6208"/>
          <ac:spMkLst>
            <pc:docMk/>
            <pc:sldMk cId="0" sldId="264"/>
            <ac:spMk id="7" creationId="{00000000-0000-0000-0000-000000000000}"/>
          </ac:spMkLst>
        </pc:spChg>
        <pc:spChg chg="mod">
          <ac:chgData name="Jennie Mitchell" userId="a70c2a12-612a-4248-9f29-3318fb34994f" providerId="ADAL" clId="{2371C59D-AF34-4889-BCC0-41E94CD56CE6}" dt="2025-06-09T13:24:47.953" v="6208"/>
          <ac:spMkLst>
            <pc:docMk/>
            <pc:sldMk cId="0" sldId="264"/>
            <ac:spMk id="8" creationId="{00000000-0000-0000-0000-000000000000}"/>
          </ac:spMkLst>
        </pc:spChg>
        <pc:spChg chg="mod">
          <ac:chgData name="Jennie Mitchell" userId="a70c2a12-612a-4248-9f29-3318fb34994f" providerId="ADAL" clId="{2371C59D-AF34-4889-BCC0-41E94CD56CE6}" dt="2025-06-09T13:24:47.953" v="6208"/>
          <ac:spMkLst>
            <pc:docMk/>
            <pc:sldMk cId="0" sldId="264"/>
            <ac:spMk id="10" creationId="{00000000-0000-0000-0000-000000000000}"/>
          </ac:spMkLst>
        </pc:spChg>
        <pc:picChg chg="mod">
          <ac:chgData name="Jennie Mitchell" userId="a70c2a12-612a-4248-9f29-3318fb34994f" providerId="ADAL" clId="{2371C59D-AF34-4889-BCC0-41E94CD56CE6}" dt="2025-06-09T13:24:47.953" v="6208"/>
          <ac:picMkLst>
            <pc:docMk/>
            <pc:sldMk cId="0" sldId="264"/>
            <ac:picMk id="9" creationId="{00000000-0000-0000-0000-000000000000}"/>
          </ac:picMkLst>
        </pc:picChg>
      </pc:sldChg>
      <pc:sldChg chg="modSp del mod modTransition modShow">
        <pc:chgData name="Jennie Mitchell" userId="a70c2a12-612a-4248-9f29-3318fb34994f" providerId="ADAL" clId="{2371C59D-AF34-4889-BCC0-41E94CD56CE6}" dt="2025-06-18T18:39:50.493" v="6601" actId="47"/>
        <pc:sldMkLst>
          <pc:docMk/>
          <pc:sldMk cId="0" sldId="265"/>
        </pc:sldMkLst>
        <pc:spChg chg="mod">
          <ac:chgData name="Jennie Mitchell" userId="a70c2a12-612a-4248-9f29-3318fb34994f" providerId="ADAL" clId="{2371C59D-AF34-4889-BCC0-41E94CD56CE6}" dt="2025-06-09T13:24:47.953" v="6208"/>
          <ac:spMkLst>
            <pc:docMk/>
            <pc:sldMk cId="0" sldId="265"/>
            <ac:spMk id="2" creationId="{00000000-0000-0000-0000-000000000000}"/>
          </ac:spMkLst>
        </pc:spChg>
        <pc:spChg chg="mod">
          <ac:chgData name="Jennie Mitchell" userId="a70c2a12-612a-4248-9f29-3318fb34994f" providerId="ADAL" clId="{2371C59D-AF34-4889-BCC0-41E94CD56CE6}" dt="2025-06-09T13:24:47.953" v="6208"/>
          <ac:spMkLst>
            <pc:docMk/>
            <pc:sldMk cId="0" sldId="265"/>
            <ac:spMk id="7" creationId="{00000000-0000-0000-0000-000000000000}"/>
          </ac:spMkLst>
        </pc:spChg>
        <pc:spChg chg="mod">
          <ac:chgData name="Jennie Mitchell" userId="a70c2a12-612a-4248-9f29-3318fb34994f" providerId="ADAL" clId="{2371C59D-AF34-4889-BCC0-41E94CD56CE6}" dt="2025-06-09T13:24:47.953" v="6208"/>
          <ac:spMkLst>
            <pc:docMk/>
            <pc:sldMk cId="0" sldId="265"/>
            <ac:spMk id="16" creationId="{00000000-0000-0000-0000-000000000000}"/>
          </ac:spMkLst>
        </pc:spChg>
        <pc:spChg chg="mod">
          <ac:chgData name="Jennie Mitchell" userId="a70c2a12-612a-4248-9f29-3318fb34994f" providerId="ADAL" clId="{2371C59D-AF34-4889-BCC0-41E94CD56CE6}" dt="2025-06-09T13:24:47.953" v="6208"/>
          <ac:spMkLst>
            <pc:docMk/>
            <pc:sldMk cId="0" sldId="265"/>
            <ac:spMk id="23" creationId="{00000000-0000-0000-0000-000000000000}"/>
          </ac:spMkLst>
        </pc:spChg>
        <pc:spChg chg="mod">
          <ac:chgData name="Jennie Mitchell" userId="a70c2a12-612a-4248-9f29-3318fb34994f" providerId="ADAL" clId="{2371C59D-AF34-4889-BCC0-41E94CD56CE6}" dt="2025-06-09T13:24:47.953" v="6208"/>
          <ac:spMkLst>
            <pc:docMk/>
            <pc:sldMk cId="0" sldId="265"/>
            <ac:spMk id="25" creationId="{00000000-0000-0000-0000-000000000000}"/>
          </ac:spMkLst>
        </pc:spChg>
        <pc:spChg chg="mod">
          <ac:chgData name="Jennie Mitchell" userId="a70c2a12-612a-4248-9f29-3318fb34994f" providerId="ADAL" clId="{2371C59D-AF34-4889-BCC0-41E94CD56CE6}" dt="2025-06-09T13:24:47.953" v="6208"/>
          <ac:spMkLst>
            <pc:docMk/>
            <pc:sldMk cId="0" sldId="265"/>
            <ac:spMk id="26" creationId="{00000000-0000-0000-0000-000000000000}"/>
          </ac:spMkLst>
        </pc:spChg>
        <pc:spChg chg="mod">
          <ac:chgData name="Jennie Mitchell" userId="a70c2a12-612a-4248-9f29-3318fb34994f" providerId="ADAL" clId="{2371C59D-AF34-4889-BCC0-41E94CD56CE6}" dt="2025-06-09T13:24:47.953" v="6208"/>
          <ac:spMkLst>
            <pc:docMk/>
            <pc:sldMk cId="0" sldId="265"/>
            <ac:spMk id="28" creationId="{00000000-0000-0000-0000-000000000000}"/>
          </ac:spMkLst>
        </pc:spChg>
        <pc:spChg chg="mod">
          <ac:chgData name="Jennie Mitchell" userId="a70c2a12-612a-4248-9f29-3318fb34994f" providerId="ADAL" clId="{2371C59D-AF34-4889-BCC0-41E94CD56CE6}" dt="2025-06-09T13:24:47.953" v="6208"/>
          <ac:spMkLst>
            <pc:docMk/>
            <pc:sldMk cId="0" sldId="265"/>
            <ac:spMk id="30" creationId="{00000000-0000-0000-0000-000000000000}"/>
          </ac:spMkLst>
        </pc:spChg>
        <pc:spChg chg="mod">
          <ac:chgData name="Jennie Mitchell" userId="a70c2a12-612a-4248-9f29-3318fb34994f" providerId="ADAL" clId="{2371C59D-AF34-4889-BCC0-41E94CD56CE6}" dt="2025-06-09T13:24:47.953" v="6208"/>
          <ac:spMkLst>
            <pc:docMk/>
            <pc:sldMk cId="0" sldId="265"/>
            <ac:spMk id="31" creationId="{00000000-0000-0000-0000-000000000000}"/>
          </ac:spMkLst>
        </pc:spChg>
        <pc:spChg chg="mod">
          <ac:chgData name="Jennie Mitchell" userId="a70c2a12-612a-4248-9f29-3318fb34994f" providerId="ADAL" clId="{2371C59D-AF34-4889-BCC0-41E94CD56CE6}" dt="2025-06-09T13:24:47.953" v="6208"/>
          <ac:spMkLst>
            <pc:docMk/>
            <pc:sldMk cId="0" sldId="265"/>
            <ac:spMk id="33" creationId="{00000000-0000-0000-0000-000000000000}"/>
          </ac:spMkLst>
        </pc:spChg>
      </pc:sldChg>
      <pc:sldChg chg="addSp delSp modSp mod ord modTransition modShow">
        <pc:chgData name="Jennie Mitchell" userId="a70c2a12-612a-4248-9f29-3318fb34994f" providerId="ADAL" clId="{2371C59D-AF34-4889-BCC0-41E94CD56CE6}" dt="2025-06-18T18:39:15.103" v="6597" actId="14734"/>
        <pc:sldMkLst>
          <pc:docMk/>
          <pc:sldMk cId="0" sldId="266"/>
        </pc:sldMkLst>
        <pc:spChg chg="del">
          <ac:chgData name="Jennie Mitchell" userId="a70c2a12-612a-4248-9f29-3318fb34994f" providerId="ADAL" clId="{2371C59D-AF34-4889-BCC0-41E94CD56CE6}" dt="2025-06-18T18:29:45.260" v="6484" actId="478"/>
          <ac:spMkLst>
            <pc:docMk/>
            <pc:sldMk cId="0" sldId="266"/>
            <ac:spMk id="2" creationId="{00000000-0000-0000-0000-000000000000}"/>
          </ac:spMkLst>
        </pc:spChg>
        <pc:spChg chg="del mod topLvl">
          <ac:chgData name="Jennie Mitchell" userId="a70c2a12-612a-4248-9f29-3318fb34994f" providerId="ADAL" clId="{2371C59D-AF34-4889-BCC0-41E94CD56CE6}" dt="2025-06-18T18:29:47.179" v="6485" actId="478"/>
          <ac:spMkLst>
            <pc:docMk/>
            <pc:sldMk cId="0" sldId="266"/>
            <ac:spMk id="7" creationId="{00000000-0000-0000-0000-000000000000}"/>
          </ac:spMkLst>
        </pc:spChg>
        <pc:spChg chg="mod topLvl">
          <ac:chgData name="Jennie Mitchell" userId="a70c2a12-612a-4248-9f29-3318fb34994f" providerId="ADAL" clId="{2371C59D-AF34-4889-BCC0-41E94CD56CE6}" dt="2025-06-18T18:29:47.179" v="6485" actId="478"/>
          <ac:spMkLst>
            <pc:docMk/>
            <pc:sldMk cId="0" sldId="266"/>
            <ac:spMk id="8" creationId="{00000000-0000-0000-0000-000000000000}"/>
          </ac:spMkLst>
        </pc:spChg>
        <pc:spChg chg="del mod">
          <ac:chgData name="Jennie Mitchell" userId="a70c2a12-612a-4248-9f29-3318fb34994f" providerId="ADAL" clId="{2371C59D-AF34-4889-BCC0-41E94CD56CE6}" dt="2025-06-18T18:29:52.380" v="6488" actId="478"/>
          <ac:spMkLst>
            <pc:docMk/>
            <pc:sldMk cId="0" sldId="266"/>
            <ac:spMk id="12" creationId="{00000000-0000-0000-0000-000000000000}"/>
          </ac:spMkLst>
        </pc:spChg>
        <pc:spChg chg="del">
          <ac:chgData name="Jennie Mitchell" userId="a70c2a12-612a-4248-9f29-3318fb34994f" providerId="ADAL" clId="{2371C59D-AF34-4889-BCC0-41E94CD56CE6}" dt="2025-06-18T18:29:50.916" v="6487" actId="478"/>
          <ac:spMkLst>
            <pc:docMk/>
            <pc:sldMk cId="0" sldId="266"/>
            <ac:spMk id="13" creationId="{00000000-0000-0000-0000-000000000000}"/>
          </ac:spMkLst>
        </pc:spChg>
        <pc:spChg chg="del">
          <ac:chgData name="Jennie Mitchell" userId="a70c2a12-612a-4248-9f29-3318fb34994f" providerId="ADAL" clId="{2371C59D-AF34-4889-BCC0-41E94CD56CE6}" dt="2025-06-18T18:29:53.654" v="6489" actId="478"/>
          <ac:spMkLst>
            <pc:docMk/>
            <pc:sldMk cId="0" sldId="266"/>
            <ac:spMk id="14" creationId="{00000000-0000-0000-0000-000000000000}"/>
          </ac:spMkLst>
        </pc:spChg>
        <pc:spChg chg="mod">
          <ac:chgData name="Jennie Mitchell" userId="a70c2a12-612a-4248-9f29-3318fb34994f" providerId="ADAL" clId="{2371C59D-AF34-4889-BCC0-41E94CD56CE6}" dt="2025-06-18T18:32:06.028" v="6523" actId="20577"/>
          <ac:spMkLst>
            <pc:docMk/>
            <pc:sldMk cId="0" sldId="266"/>
            <ac:spMk id="19" creationId="{00000000-0000-0000-0000-000000000000}"/>
          </ac:spMkLst>
        </pc:spChg>
        <pc:spChg chg="del mod">
          <ac:chgData name="Jennie Mitchell" userId="a70c2a12-612a-4248-9f29-3318fb34994f" providerId="ADAL" clId="{2371C59D-AF34-4889-BCC0-41E94CD56CE6}" dt="2025-06-18T18:29:28.597" v="6480" actId="478"/>
          <ac:spMkLst>
            <pc:docMk/>
            <pc:sldMk cId="0" sldId="266"/>
            <ac:spMk id="20" creationId="{00000000-0000-0000-0000-000000000000}"/>
          </ac:spMkLst>
        </pc:spChg>
        <pc:spChg chg="del">
          <ac:chgData name="Jennie Mitchell" userId="a70c2a12-612a-4248-9f29-3318fb34994f" providerId="ADAL" clId="{2371C59D-AF34-4889-BCC0-41E94CD56CE6}" dt="2025-06-18T18:29:59.869" v="6494" actId="478"/>
          <ac:spMkLst>
            <pc:docMk/>
            <pc:sldMk cId="0" sldId="266"/>
            <ac:spMk id="21" creationId="{00000000-0000-0000-0000-000000000000}"/>
          </ac:spMkLst>
        </pc:spChg>
        <pc:spChg chg="del">
          <ac:chgData name="Jennie Mitchell" userId="a70c2a12-612a-4248-9f29-3318fb34994f" providerId="ADAL" clId="{2371C59D-AF34-4889-BCC0-41E94CD56CE6}" dt="2025-06-18T18:29:57.688" v="6492" actId="478"/>
          <ac:spMkLst>
            <pc:docMk/>
            <pc:sldMk cId="0" sldId="266"/>
            <ac:spMk id="22" creationId="{00000000-0000-0000-0000-000000000000}"/>
          </ac:spMkLst>
        </pc:spChg>
        <pc:spChg chg="del mod">
          <ac:chgData name="Jennie Mitchell" userId="a70c2a12-612a-4248-9f29-3318fb34994f" providerId="ADAL" clId="{2371C59D-AF34-4889-BCC0-41E94CD56CE6}" dt="2025-06-18T18:30:01.100" v="6495" actId="478"/>
          <ac:spMkLst>
            <pc:docMk/>
            <pc:sldMk cId="0" sldId="266"/>
            <ac:spMk id="23" creationId="{00000000-0000-0000-0000-000000000000}"/>
          </ac:spMkLst>
        </pc:spChg>
        <pc:spChg chg="del mod">
          <ac:chgData name="Jennie Mitchell" userId="a70c2a12-612a-4248-9f29-3318fb34994f" providerId="ADAL" clId="{2371C59D-AF34-4889-BCC0-41E94CD56CE6}" dt="2025-06-18T18:38:28.504" v="6587" actId="478"/>
          <ac:spMkLst>
            <pc:docMk/>
            <pc:sldMk cId="0" sldId="266"/>
            <ac:spMk id="24" creationId="{00000000-0000-0000-0000-000000000000}"/>
          </ac:spMkLst>
        </pc:spChg>
        <pc:spChg chg="del mod">
          <ac:chgData name="Jennie Mitchell" userId="a70c2a12-612a-4248-9f29-3318fb34994f" providerId="ADAL" clId="{2371C59D-AF34-4889-BCC0-41E94CD56CE6}" dt="2025-06-18T18:38:27.498" v="6586" actId="478"/>
          <ac:spMkLst>
            <pc:docMk/>
            <pc:sldMk cId="0" sldId="266"/>
            <ac:spMk id="25" creationId="{00000000-0000-0000-0000-000000000000}"/>
          </ac:spMkLst>
        </pc:spChg>
        <pc:spChg chg="del">
          <ac:chgData name="Jennie Mitchell" userId="a70c2a12-612a-4248-9f29-3318fb34994f" providerId="ADAL" clId="{2371C59D-AF34-4889-BCC0-41E94CD56CE6}" dt="2025-06-18T18:30:10.979" v="6500" actId="478"/>
          <ac:spMkLst>
            <pc:docMk/>
            <pc:sldMk cId="0" sldId="266"/>
            <ac:spMk id="26" creationId="{00000000-0000-0000-0000-000000000000}"/>
          </ac:spMkLst>
        </pc:spChg>
        <pc:spChg chg="del topLvl">
          <ac:chgData name="Jennie Mitchell" userId="a70c2a12-612a-4248-9f29-3318fb34994f" providerId="ADAL" clId="{2371C59D-AF34-4889-BCC0-41E94CD56CE6}" dt="2025-06-18T18:29:58.878" v="6493" actId="478"/>
          <ac:spMkLst>
            <pc:docMk/>
            <pc:sldMk cId="0" sldId="266"/>
            <ac:spMk id="31" creationId="{00000000-0000-0000-0000-000000000000}"/>
          </ac:spMkLst>
        </pc:spChg>
        <pc:spChg chg="del mod topLvl">
          <ac:chgData name="Jennie Mitchell" userId="a70c2a12-612a-4248-9f29-3318fb34994f" providerId="ADAL" clId="{2371C59D-AF34-4889-BCC0-41E94CD56CE6}" dt="2025-06-18T18:29:56.710" v="6491" actId="478"/>
          <ac:spMkLst>
            <pc:docMk/>
            <pc:sldMk cId="0" sldId="266"/>
            <ac:spMk id="32" creationId="{00000000-0000-0000-0000-000000000000}"/>
          </ac:spMkLst>
        </pc:spChg>
        <pc:spChg chg="del topLvl">
          <ac:chgData name="Jennie Mitchell" userId="a70c2a12-612a-4248-9f29-3318fb34994f" providerId="ADAL" clId="{2371C59D-AF34-4889-BCC0-41E94CD56CE6}" dt="2025-06-18T18:30:09.372" v="6499" actId="478"/>
          <ac:spMkLst>
            <pc:docMk/>
            <pc:sldMk cId="0" sldId="266"/>
            <ac:spMk id="34" creationId="{00000000-0000-0000-0000-000000000000}"/>
          </ac:spMkLst>
        </pc:spChg>
        <pc:spChg chg="topLvl">
          <ac:chgData name="Jennie Mitchell" userId="a70c2a12-612a-4248-9f29-3318fb34994f" providerId="ADAL" clId="{2371C59D-AF34-4889-BCC0-41E94CD56CE6}" dt="2025-06-18T18:30:09.372" v="6499" actId="478"/>
          <ac:spMkLst>
            <pc:docMk/>
            <pc:sldMk cId="0" sldId="266"/>
            <ac:spMk id="35" creationId="{00000000-0000-0000-0000-000000000000}"/>
          </ac:spMkLst>
        </pc:spChg>
        <pc:spChg chg="mod">
          <ac:chgData name="Jennie Mitchell" userId="a70c2a12-612a-4248-9f29-3318fb34994f" providerId="ADAL" clId="{2371C59D-AF34-4889-BCC0-41E94CD56CE6}" dt="2025-06-09T13:24:47.953" v="6208"/>
          <ac:spMkLst>
            <pc:docMk/>
            <pc:sldMk cId="0" sldId="266"/>
            <ac:spMk id="39" creationId="{00000000-0000-0000-0000-000000000000}"/>
          </ac:spMkLst>
        </pc:spChg>
        <pc:spChg chg="add mod">
          <ac:chgData name="Jennie Mitchell" userId="a70c2a12-612a-4248-9f29-3318fb34994f" providerId="ADAL" clId="{2371C59D-AF34-4889-BCC0-41E94CD56CE6}" dt="2025-06-18T18:31:08.992" v="6510" actId="403"/>
          <ac:spMkLst>
            <pc:docMk/>
            <pc:sldMk cId="0" sldId="266"/>
            <ac:spMk id="45" creationId="{2DB1BF28-6EFC-07B3-33D9-BBBA7E70B7BC}"/>
          </ac:spMkLst>
        </pc:spChg>
        <pc:spChg chg="add del mod">
          <ac:chgData name="Jennie Mitchell" userId="a70c2a12-612a-4248-9f29-3318fb34994f" providerId="ADAL" clId="{2371C59D-AF34-4889-BCC0-41E94CD56CE6}" dt="2025-06-18T18:38:29.376" v="6588" actId="478"/>
          <ac:spMkLst>
            <pc:docMk/>
            <pc:sldMk cId="0" sldId="266"/>
            <ac:spMk id="46" creationId="{37F61874-D7EF-70DE-04D1-7C2FDD3C6324}"/>
          </ac:spMkLst>
        </pc:spChg>
        <pc:spChg chg="add del mod">
          <ac:chgData name="Jennie Mitchell" userId="a70c2a12-612a-4248-9f29-3318fb34994f" providerId="ADAL" clId="{2371C59D-AF34-4889-BCC0-41E94CD56CE6}" dt="2025-06-18T18:38:30.457" v="6589" actId="478"/>
          <ac:spMkLst>
            <pc:docMk/>
            <pc:sldMk cId="0" sldId="266"/>
            <ac:spMk id="47" creationId="{6F762C85-786E-5901-4003-ECAF54339D7A}"/>
          </ac:spMkLst>
        </pc:spChg>
        <pc:spChg chg="add del mod">
          <ac:chgData name="Jennie Mitchell" userId="a70c2a12-612a-4248-9f29-3318fb34994f" providerId="ADAL" clId="{2371C59D-AF34-4889-BCC0-41E94CD56CE6}" dt="2025-06-18T18:38:31.729" v="6590" actId="478"/>
          <ac:spMkLst>
            <pc:docMk/>
            <pc:sldMk cId="0" sldId="266"/>
            <ac:spMk id="48" creationId="{F10156FC-9C9B-2EE4-8830-16CEF618ABDD}"/>
          </ac:spMkLst>
        </pc:spChg>
        <pc:spChg chg="add del mod">
          <ac:chgData name="Jennie Mitchell" userId="a70c2a12-612a-4248-9f29-3318fb34994f" providerId="ADAL" clId="{2371C59D-AF34-4889-BCC0-41E94CD56CE6}" dt="2025-06-18T18:38:32.889" v="6591" actId="478"/>
          <ac:spMkLst>
            <pc:docMk/>
            <pc:sldMk cId="0" sldId="266"/>
            <ac:spMk id="49" creationId="{A1B153B2-C230-2514-F144-ABF2902934AF}"/>
          </ac:spMkLst>
        </pc:spChg>
        <pc:spChg chg="add mod">
          <ac:chgData name="Jennie Mitchell" userId="a70c2a12-612a-4248-9f29-3318fb34994f" providerId="ADAL" clId="{2371C59D-AF34-4889-BCC0-41E94CD56CE6}" dt="2025-06-18T18:38:37.012" v="6592" actId="1076"/>
          <ac:spMkLst>
            <pc:docMk/>
            <pc:sldMk cId="0" sldId="266"/>
            <ac:spMk id="50" creationId="{DDDC6B99-73CB-7F49-2193-58E1B064B0F7}"/>
          </ac:spMkLst>
        </pc:spChg>
        <pc:grpChg chg="del">
          <ac:chgData name="Jennie Mitchell" userId="a70c2a12-612a-4248-9f29-3318fb34994f" providerId="ADAL" clId="{2371C59D-AF34-4889-BCC0-41E94CD56CE6}" dt="2025-06-18T18:29:42.584" v="6482" actId="478"/>
          <ac:grpSpMkLst>
            <pc:docMk/>
            <pc:sldMk cId="0" sldId="266"/>
            <ac:grpSpMk id="3" creationId="{00000000-0000-0000-0000-000000000000}"/>
          </ac:grpSpMkLst>
        </pc:grpChg>
        <pc:grpChg chg="del">
          <ac:chgData name="Jennie Mitchell" userId="a70c2a12-612a-4248-9f29-3318fb34994f" providerId="ADAL" clId="{2371C59D-AF34-4889-BCC0-41E94CD56CE6}" dt="2025-06-18T18:29:47.179" v="6485" actId="478"/>
          <ac:grpSpMkLst>
            <pc:docMk/>
            <pc:sldMk cId="0" sldId="266"/>
            <ac:grpSpMk id="6" creationId="{00000000-0000-0000-0000-000000000000}"/>
          </ac:grpSpMkLst>
        </pc:grpChg>
        <pc:grpChg chg="del">
          <ac:chgData name="Jennie Mitchell" userId="a70c2a12-612a-4248-9f29-3318fb34994f" providerId="ADAL" clId="{2371C59D-AF34-4889-BCC0-41E94CD56CE6}" dt="2025-06-18T18:29:41.405" v="6481" actId="478"/>
          <ac:grpSpMkLst>
            <pc:docMk/>
            <pc:sldMk cId="0" sldId="266"/>
            <ac:grpSpMk id="9" creationId="{00000000-0000-0000-0000-000000000000}"/>
          </ac:grpSpMkLst>
        </pc:grpChg>
        <pc:grpChg chg="del">
          <ac:chgData name="Jennie Mitchell" userId="a70c2a12-612a-4248-9f29-3318fb34994f" providerId="ADAL" clId="{2371C59D-AF34-4889-BCC0-41E94CD56CE6}" dt="2025-06-18T18:30:07.492" v="6498" actId="478"/>
          <ac:grpSpMkLst>
            <pc:docMk/>
            <pc:sldMk cId="0" sldId="266"/>
            <ac:grpSpMk id="15" creationId="{00000000-0000-0000-0000-000000000000}"/>
          </ac:grpSpMkLst>
        </pc:grpChg>
        <pc:grpChg chg="del">
          <ac:chgData name="Jennie Mitchell" userId="a70c2a12-612a-4248-9f29-3318fb34994f" providerId="ADAL" clId="{2371C59D-AF34-4889-BCC0-41E94CD56CE6}" dt="2025-06-18T18:29:49.716" v="6486" actId="478"/>
          <ac:grpSpMkLst>
            <pc:docMk/>
            <pc:sldMk cId="0" sldId="266"/>
            <ac:grpSpMk id="27" creationId="{00000000-0000-0000-0000-000000000000}"/>
          </ac:grpSpMkLst>
        </pc:grpChg>
        <pc:grpChg chg="del">
          <ac:chgData name="Jennie Mitchell" userId="a70c2a12-612a-4248-9f29-3318fb34994f" providerId="ADAL" clId="{2371C59D-AF34-4889-BCC0-41E94CD56CE6}" dt="2025-06-18T18:29:56.710" v="6491" actId="478"/>
          <ac:grpSpMkLst>
            <pc:docMk/>
            <pc:sldMk cId="0" sldId="266"/>
            <ac:grpSpMk id="30" creationId="{00000000-0000-0000-0000-000000000000}"/>
          </ac:grpSpMkLst>
        </pc:grpChg>
        <pc:grpChg chg="del">
          <ac:chgData name="Jennie Mitchell" userId="a70c2a12-612a-4248-9f29-3318fb34994f" providerId="ADAL" clId="{2371C59D-AF34-4889-BCC0-41E94CD56CE6}" dt="2025-06-18T18:30:09.372" v="6499" actId="478"/>
          <ac:grpSpMkLst>
            <pc:docMk/>
            <pc:sldMk cId="0" sldId="266"/>
            <ac:grpSpMk id="33" creationId="{00000000-0000-0000-0000-000000000000}"/>
          </ac:grpSpMkLst>
        </pc:grpChg>
        <pc:graphicFrameChg chg="add mod modGraphic">
          <ac:chgData name="Jennie Mitchell" userId="a70c2a12-612a-4248-9f29-3318fb34994f" providerId="ADAL" clId="{2371C59D-AF34-4889-BCC0-41E94CD56CE6}" dt="2025-06-18T18:39:15.103" v="6597" actId="14734"/>
          <ac:graphicFrameMkLst>
            <pc:docMk/>
            <pc:sldMk cId="0" sldId="266"/>
            <ac:graphicFrameMk id="44" creationId="{4FE5FAFD-79CE-4586-40D6-7E7ECCC2F09F}"/>
          </ac:graphicFrameMkLst>
        </pc:graphicFrameChg>
      </pc:sldChg>
      <pc:sldChg chg="modSp del mod modTransition modShow">
        <pc:chgData name="Jennie Mitchell" userId="a70c2a12-612a-4248-9f29-3318fb34994f" providerId="ADAL" clId="{2371C59D-AF34-4889-BCC0-41E94CD56CE6}" dt="2025-06-18T18:39:53.472" v="6603" actId="47"/>
        <pc:sldMkLst>
          <pc:docMk/>
          <pc:sldMk cId="0" sldId="267"/>
        </pc:sldMkLst>
        <pc:spChg chg="mod">
          <ac:chgData name="Jennie Mitchell" userId="a70c2a12-612a-4248-9f29-3318fb34994f" providerId="ADAL" clId="{2371C59D-AF34-4889-BCC0-41E94CD56CE6}" dt="2025-06-09T13:24:47.953" v="6208"/>
          <ac:spMkLst>
            <pc:docMk/>
            <pc:sldMk cId="0" sldId="267"/>
            <ac:spMk id="3" creationId="{00000000-0000-0000-0000-000000000000}"/>
          </ac:spMkLst>
        </pc:spChg>
        <pc:spChg chg="mod">
          <ac:chgData name="Jennie Mitchell" userId="a70c2a12-612a-4248-9f29-3318fb34994f" providerId="ADAL" clId="{2371C59D-AF34-4889-BCC0-41E94CD56CE6}" dt="2025-06-09T13:24:47.953" v="6208"/>
          <ac:spMkLst>
            <pc:docMk/>
            <pc:sldMk cId="0" sldId="267"/>
            <ac:spMk id="10" creationId="{00000000-0000-0000-0000-000000000000}"/>
          </ac:spMkLst>
        </pc:spChg>
        <pc:spChg chg="mod">
          <ac:chgData name="Jennie Mitchell" userId="a70c2a12-612a-4248-9f29-3318fb34994f" providerId="ADAL" clId="{2371C59D-AF34-4889-BCC0-41E94CD56CE6}" dt="2025-06-09T13:24:47.953" v="6208"/>
          <ac:spMkLst>
            <pc:docMk/>
            <pc:sldMk cId="0" sldId="267"/>
            <ac:spMk id="11" creationId="{00000000-0000-0000-0000-000000000000}"/>
          </ac:spMkLst>
        </pc:spChg>
        <pc:spChg chg="mod">
          <ac:chgData name="Jennie Mitchell" userId="a70c2a12-612a-4248-9f29-3318fb34994f" providerId="ADAL" clId="{2371C59D-AF34-4889-BCC0-41E94CD56CE6}" dt="2025-06-09T13:24:47.953" v="6208"/>
          <ac:spMkLst>
            <pc:docMk/>
            <pc:sldMk cId="0" sldId="267"/>
            <ac:spMk id="20" creationId="{00000000-0000-0000-0000-000000000000}"/>
          </ac:spMkLst>
        </pc:spChg>
        <pc:spChg chg="mod">
          <ac:chgData name="Jennie Mitchell" userId="a70c2a12-612a-4248-9f29-3318fb34994f" providerId="ADAL" clId="{2371C59D-AF34-4889-BCC0-41E94CD56CE6}" dt="2025-06-09T13:24:47.953" v="6208"/>
          <ac:spMkLst>
            <pc:docMk/>
            <pc:sldMk cId="0" sldId="267"/>
            <ac:spMk id="23" creationId="{00000000-0000-0000-0000-000000000000}"/>
          </ac:spMkLst>
        </pc:spChg>
        <pc:spChg chg="mod">
          <ac:chgData name="Jennie Mitchell" userId="a70c2a12-612a-4248-9f29-3318fb34994f" providerId="ADAL" clId="{2371C59D-AF34-4889-BCC0-41E94CD56CE6}" dt="2025-06-09T13:24:47.953" v="6208"/>
          <ac:spMkLst>
            <pc:docMk/>
            <pc:sldMk cId="0" sldId="267"/>
            <ac:spMk id="24" creationId="{00000000-0000-0000-0000-000000000000}"/>
          </ac:spMkLst>
        </pc:spChg>
        <pc:spChg chg="mod">
          <ac:chgData name="Jennie Mitchell" userId="a70c2a12-612a-4248-9f29-3318fb34994f" providerId="ADAL" clId="{2371C59D-AF34-4889-BCC0-41E94CD56CE6}" dt="2025-06-09T13:24:47.953" v="6208"/>
          <ac:spMkLst>
            <pc:docMk/>
            <pc:sldMk cId="0" sldId="267"/>
            <ac:spMk id="29" creationId="{00000000-0000-0000-0000-000000000000}"/>
          </ac:spMkLst>
        </pc:spChg>
        <pc:spChg chg="mod">
          <ac:chgData name="Jennie Mitchell" userId="a70c2a12-612a-4248-9f29-3318fb34994f" providerId="ADAL" clId="{2371C59D-AF34-4889-BCC0-41E94CD56CE6}" dt="2025-06-09T13:24:47.953" v="6208"/>
          <ac:spMkLst>
            <pc:docMk/>
            <pc:sldMk cId="0" sldId="267"/>
            <ac:spMk id="30" creationId="{00000000-0000-0000-0000-000000000000}"/>
          </ac:spMkLst>
        </pc:spChg>
        <pc:spChg chg="mod">
          <ac:chgData name="Jennie Mitchell" userId="a70c2a12-612a-4248-9f29-3318fb34994f" providerId="ADAL" clId="{2371C59D-AF34-4889-BCC0-41E94CD56CE6}" dt="2025-06-09T13:24:47.953" v="6208"/>
          <ac:spMkLst>
            <pc:docMk/>
            <pc:sldMk cId="0" sldId="267"/>
            <ac:spMk id="31" creationId="{00000000-0000-0000-0000-000000000000}"/>
          </ac:spMkLst>
        </pc:spChg>
        <pc:spChg chg="mod">
          <ac:chgData name="Jennie Mitchell" userId="a70c2a12-612a-4248-9f29-3318fb34994f" providerId="ADAL" clId="{2371C59D-AF34-4889-BCC0-41E94CD56CE6}" dt="2025-06-09T13:24:47.953" v="6208"/>
          <ac:spMkLst>
            <pc:docMk/>
            <pc:sldMk cId="0" sldId="267"/>
            <ac:spMk id="32" creationId="{00000000-0000-0000-0000-000000000000}"/>
          </ac:spMkLst>
        </pc:spChg>
      </pc:sldChg>
      <pc:sldChg chg="modSp mod modTransition">
        <pc:chgData name="Jennie Mitchell" userId="a70c2a12-612a-4248-9f29-3318fb34994f" providerId="ADAL" clId="{2371C59D-AF34-4889-BCC0-41E94CD56CE6}" dt="2025-06-09T13:29:34.750" v="6226"/>
        <pc:sldMkLst>
          <pc:docMk/>
          <pc:sldMk cId="0" sldId="268"/>
        </pc:sldMkLst>
        <pc:spChg chg="mod">
          <ac:chgData name="Jennie Mitchell" userId="a70c2a12-612a-4248-9f29-3318fb34994f" providerId="ADAL" clId="{2371C59D-AF34-4889-BCC0-41E94CD56CE6}" dt="2025-06-09T13:24:47.953" v="6208"/>
          <ac:spMkLst>
            <pc:docMk/>
            <pc:sldMk cId="0" sldId="268"/>
            <ac:spMk id="3" creationId="{00000000-0000-0000-0000-000000000000}"/>
          </ac:spMkLst>
        </pc:spChg>
        <pc:spChg chg="mod">
          <ac:chgData name="Jennie Mitchell" userId="a70c2a12-612a-4248-9f29-3318fb34994f" providerId="ADAL" clId="{2371C59D-AF34-4889-BCC0-41E94CD56CE6}" dt="2025-06-09T13:24:47.953" v="6208"/>
          <ac:spMkLst>
            <pc:docMk/>
            <pc:sldMk cId="0" sldId="268"/>
            <ac:spMk id="11" creationId="{00000000-0000-0000-0000-000000000000}"/>
          </ac:spMkLst>
        </pc:spChg>
        <pc:spChg chg="mod">
          <ac:chgData name="Jennie Mitchell" userId="a70c2a12-612a-4248-9f29-3318fb34994f" providerId="ADAL" clId="{2371C59D-AF34-4889-BCC0-41E94CD56CE6}" dt="2025-06-09T13:24:47.953" v="6208"/>
          <ac:spMkLst>
            <pc:docMk/>
            <pc:sldMk cId="0" sldId="268"/>
            <ac:spMk id="14" creationId="{00000000-0000-0000-0000-000000000000}"/>
          </ac:spMkLst>
        </pc:spChg>
        <pc:spChg chg="mod">
          <ac:chgData name="Jennie Mitchell" userId="a70c2a12-612a-4248-9f29-3318fb34994f" providerId="ADAL" clId="{2371C59D-AF34-4889-BCC0-41E94CD56CE6}" dt="2025-06-09T13:24:47.953" v="6208"/>
          <ac:spMkLst>
            <pc:docMk/>
            <pc:sldMk cId="0" sldId="268"/>
            <ac:spMk id="16" creationId="{00000000-0000-0000-0000-000000000000}"/>
          </ac:spMkLst>
        </pc:spChg>
        <pc:spChg chg="mod">
          <ac:chgData name="Jennie Mitchell" userId="a70c2a12-612a-4248-9f29-3318fb34994f" providerId="ADAL" clId="{2371C59D-AF34-4889-BCC0-41E94CD56CE6}" dt="2025-06-09T13:24:47.953" v="6208"/>
          <ac:spMkLst>
            <pc:docMk/>
            <pc:sldMk cId="0" sldId="268"/>
            <ac:spMk id="19" creationId="{00000000-0000-0000-0000-000000000000}"/>
          </ac:spMkLst>
        </pc:spChg>
        <pc:spChg chg="mod">
          <ac:chgData name="Jennie Mitchell" userId="a70c2a12-612a-4248-9f29-3318fb34994f" providerId="ADAL" clId="{2371C59D-AF34-4889-BCC0-41E94CD56CE6}" dt="2025-06-09T13:24:47.953" v="6208"/>
          <ac:spMkLst>
            <pc:docMk/>
            <pc:sldMk cId="0" sldId="268"/>
            <ac:spMk id="21" creationId="{00000000-0000-0000-0000-000000000000}"/>
          </ac:spMkLst>
        </pc:spChg>
        <pc:spChg chg="mod">
          <ac:chgData name="Jennie Mitchell" userId="a70c2a12-612a-4248-9f29-3318fb34994f" providerId="ADAL" clId="{2371C59D-AF34-4889-BCC0-41E94CD56CE6}" dt="2025-06-09T13:24:47.953" v="6208"/>
          <ac:spMkLst>
            <pc:docMk/>
            <pc:sldMk cId="0" sldId="268"/>
            <ac:spMk id="22" creationId="{00000000-0000-0000-0000-000000000000}"/>
          </ac:spMkLst>
        </pc:spChg>
        <pc:spChg chg="mod">
          <ac:chgData name="Jennie Mitchell" userId="a70c2a12-612a-4248-9f29-3318fb34994f" providerId="ADAL" clId="{2371C59D-AF34-4889-BCC0-41E94CD56CE6}" dt="2025-06-09T13:24:47.953" v="6208"/>
          <ac:spMkLst>
            <pc:docMk/>
            <pc:sldMk cId="0" sldId="268"/>
            <ac:spMk id="25" creationId="{00000000-0000-0000-0000-000000000000}"/>
          </ac:spMkLst>
        </pc:spChg>
        <pc:spChg chg="mod">
          <ac:chgData name="Jennie Mitchell" userId="a70c2a12-612a-4248-9f29-3318fb34994f" providerId="ADAL" clId="{2371C59D-AF34-4889-BCC0-41E94CD56CE6}" dt="2025-06-09T13:24:47.953" v="6208"/>
          <ac:spMkLst>
            <pc:docMk/>
            <pc:sldMk cId="0" sldId="268"/>
            <ac:spMk id="32" creationId="{3278D4A3-3FE0-070B-A6B8-C975A1589EF0}"/>
          </ac:spMkLst>
        </pc:spChg>
        <pc:spChg chg="mod">
          <ac:chgData name="Jennie Mitchell" userId="a70c2a12-612a-4248-9f29-3318fb34994f" providerId="ADAL" clId="{2371C59D-AF34-4889-BCC0-41E94CD56CE6}" dt="2025-06-09T13:24:47.953" v="6208"/>
          <ac:spMkLst>
            <pc:docMk/>
            <pc:sldMk cId="0" sldId="268"/>
            <ac:spMk id="38" creationId="{6B0B3626-D463-71DE-3B2C-8443339C8E13}"/>
          </ac:spMkLst>
        </pc:spChg>
      </pc:sldChg>
      <pc:sldChg chg="addSp delSp modSp mod modTransition">
        <pc:chgData name="Jennie Mitchell" userId="a70c2a12-612a-4248-9f29-3318fb34994f" providerId="ADAL" clId="{2371C59D-AF34-4889-BCC0-41E94CD56CE6}" dt="2025-06-09T13:29:34.750" v="6226"/>
        <pc:sldMkLst>
          <pc:docMk/>
          <pc:sldMk cId="1106448061" sldId="270"/>
        </pc:sldMkLst>
        <pc:spChg chg="mod">
          <ac:chgData name="Jennie Mitchell" userId="a70c2a12-612a-4248-9f29-3318fb34994f" providerId="ADAL" clId="{2371C59D-AF34-4889-BCC0-41E94CD56CE6}" dt="2025-06-09T13:24:47.953" v="6208"/>
          <ac:spMkLst>
            <pc:docMk/>
            <pc:sldMk cId="1106448061" sldId="270"/>
            <ac:spMk id="2" creationId="{00000000-0000-0000-0000-000000000000}"/>
          </ac:spMkLst>
        </pc:spChg>
        <pc:spChg chg="mod">
          <ac:chgData name="Jennie Mitchell" userId="a70c2a12-612a-4248-9f29-3318fb34994f" providerId="ADAL" clId="{2371C59D-AF34-4889-BCC0-41E94CD56CE6}" dt="2025-06-09T13:24:47.953" v="6208"/>
          <ac:spMkLst>
            <pc:docMk/>
            <pc:sldMk cId="1106448061" sldId="270"/>
            <ac:spMk id="5" creationId="{00000000-0000-0000-0000-000000000000}"/>
          </ac:spMkLst>
        </pc:spChg>
        <pc:spChg chg="mod">
          <ac:chgData name="Jennie Mitchell" userId="a70c2a12-612a-4248-9f29-3318fb34994f" providerId="ADAL" clId="{2371C59D-AF34-4889-BCC0-41E94CD56CE6}" dt="2025-06-09T13:24:47.953" v="6208"/>
          <ac:spMkLst>
            <pc:docMk/>
            <pc:sldMk cId="1106448061" sldId="270"/>
            <ac:spMk id="6" creationId="{00000000-0000-0000-0000-000000000000}"/>
          </ac:spMkLst>
        </pc:spChg>
        <pc:spChg chg="add mod">
          <ac:chgData name="Jennie Mitchell" userId="a70c2a12-612a-4248-9f29-3318fb34994f" providerId="ADAL" clId="{2371C59D-AF34-4889-BCC0-41E94CD56CE6}" dt="2025-06-09T13:24:47.953" v="6208"/>
          <ac:spMkLst>
            <pc:docMk/>
            <pc:sldMk cId="1106448061" sldId="270"/>
            <ac:spMk id="9" creationId="{1D3A4290-940C-58A4-61C8-2DEEC0565F7E}"/>
          </ac:spMkLst>
        </pc:spChg>
        <pc:picChg chg="add mod">
          <ac:chgData name="Jennie Mitchell" userId="a70c2a12-612a-4248-9f29-3318fb34994f" providerId="ADAL" clId="{2371C59D-AF34-4889-BCC0-41E94CD56CE6}" dt="2025-06-09T13:24:47.953" v="6208"/>
          <ac:picMkLst>
            <pc:docMk/>
            <pc:sldMk cId="1106448061" sldId="270"/>
            <ac:picMk id="8" creationId="{19476F12-9720-A82E-56F5-CC843614101D}"/>
          </ac:picMkLst>
        </pc:picChg>
      </pc:sldChg>
      <pc:sldChg chg="addSp delSp modSp add mod ord modTransition modNotesTx">
        <pc:chgData name="Jennie Mitchell" userId="a70c2a12-612a-4248-9f29-3318fb34994f" providerId="ADAL" clId="{2371C59D-AF34-4889-BCC0-41E94CD56CE6}" dt="2025-06-18T18:02:18.904" v="6260" actId="20577"/>
        <pc:sldMkLst>
          <pc:docMk/>
          <pc:sldMk cId="1171966786" sldId="271"/>
        </pc:sldMkLst>
        <pc:spChg chg="mod">
          <ac:chgData name="Jennie Mitchell" userId="a70c2a12-612a-4248-9f29-3318fb34994f" providerId="ADAL" clId="{2371C59D-AF34-4889-BCC0-41E94CD56CE6}" dt="2025-06-09T13:24:47.953" v="6208"/>
          <ac:spMkLst>
            <pc:docMk/>
            <pc:sldMk cId="1171966786" sldId="271"/>
            <ac:spMk id="4" creationId="{0A6621CA-8771-F531-01BE-B55139F8D188}"/>
          </ac:spMkLst>
        </pc:spChg>
        <pc:spChg chg="mod">
          <ac:chgData name="Jennie Mitchell" userId="a70c2a12-612a-4248-9f29-3318fb34994f" providerId="ADAL" clId="{2371C59D-AF34-4889-BCC0-41E94CD56CE6}" dt="2025-06-09T13:24:47.953" v="6208"/>
          <ac:spMkLst>
            <pc:docMk/>
            <pc:sldMk cId="1171966786" sldId="271"/>
            <ac:spMk id="6" creationId="{AC3E71D1-71D3-AA3D-56EF-3DDF9EDE2379}"/>
          </ac:spMkLst>
        </pc:spChg>
        <pc:spChg chg="mod">
          <ac:chgData name="Jennie Mitchell" userId="a70c2a12-612a-4248-9f29-3318fb34994f" providerId="ADAL" clId="{2371C59D-AF34-4889-BCC0-41E94CD56CE6}" dt="2025-06-09T13:24:47.953" v="6208"/>
          <ac:spMkLst>
            <pc:docMk/>
            <pc:sldMk cId="1171966786" sldId="271"/>
            <ac:spMk id="8" creationId="{CD28A59E-BA4B-94CB-781B-744537BC43B5}"/>
          </ac:spMkLst>
        </pc:spChg>
        <pc:spChg chg="mod">
          <ac:chgData name="Jennie Mitchell" userId="a70c2a12-612a-4248-9f29-3318fb34994f" providerId="ADAL" clId="{2371C59D-AF34-4889-BCC0-41E94CD56CE6}" dt="2025-06-09T13:24:47.953" v="6208"/>
          <ac:spMkLst>
            <pc:docMk/>
            <pc:sldMk cId="1171966786" sldId="271"/>
            <ac:spMk id="11" creationId="{732DC95C-69F3-9E10-C098-047FB5C54178}"/>
          </ac:spMkLst>
        </pc:spChg>
        <pc:spChg chg="mod">
          <ac:chgData name="Jennie Mitchell" userId="a70c2a12-612a-4248-9f29-3318fb34994f" providerId="ADAL" clId="{2371C59D-AF34-4889-BCC0-41E94CD56CE6}" dt="2025-06-07T13:46:50.818" v="1044" actId="164"/>
          <ac:spMkLst>
            <pc:docMk/>
            <pc:sldMk cId="1171966786" sldId="271"/>
            <ac:spMk id="13" creationId="{3B960876-594E-2FD5-143E-597CD6CEF736}"/>
          </ac:spMkLst>
        </pc:spChg>
        <pc:spChg chg="mod">
          <ac:chgData name="Jennie Mitchell" userId="a70c2a12-612a-4248-9f29-3318fb34994f" providerId="ADAL" clId="{2371C59D-AF34-4889-BCC0-41E94CD56CE6}" dt="2025-06-09T13:24:47.953" v="6208"/>
          <ac:spMkLst>
            <pc:docMk/>
            <pc:sldMk cId="1171966786" sldId="271"/>
            <ac:spMk id="15" creationId="{114EA77A-612B-28FF-5BAB-6E40357BDA02}"/>
          </ac:spMkLst>
        </pc:spChg>
        <pc:spChg chg="mod">
          <ac:chgData name="Jennie Mitchell" userId="a70c2a12-612a-4248-9f29-3318fb34994f" providerId="ADAL" clId="{2371C59D-AF34-4889-BCC0-41E94CD56CE6}" dt="2025-06-09T13:24:47.953" v="6208"/>
          <ac:spMkLst>
            <pc:docMk/>
            <pc:sldMk cId="1171966786" sldId="271"/>
            <ac:spMk id="22" creationId="{C5957FDB-95E4-06E8-5AD2-2E01CEFCBD72}"/>
          </ac:spMkLst>
        </pc:spChg>
        <pc:spChg chg="mod">
          <ac:chgData name="Jennie Mitchell" userId="a70c2a12-612a-4248-9f29-3318fb34994f" providerId="ADAL" clId="{2371C59D-AF34-4889-BCC0-41E94CD56CE6}" dt="2025-06-09T13:24:47.953" v="6208"/>
          <ac:spMkLst>
            <pc:docMk/>
            <pc:sldMk cId="1171966786" sldId="271"/>
            <ac:spMk id="36" creationId="{284FF928-F877-9FD0-8DCD-40162FE710E1}"/>
          </ac:spMkLst>
        </pc:spChg>
        <pc:spChg chg="mod">
          <ac:chgData name="Jennie Mitchell" userId="a70c2a12-612a-4248-9f29-3318fb34994f" providerId="ADAL" clId="{2371C59D-AF34-4889-BCC0-41E94CD56CE6}" dt="2025-06-09T13:24:47.953" v="6208"/>
          <ac:spMkLst>
            <pc:docMk/>
            <pc:sldMk cId="1171966786" sldId="271"/>
            <ac:spMk id="37" creationId="{9BC01868-3111-401A-B4F4-189373954F0F}"/>
          </ac:spMkLst>
        </pc:spChg>
        <pc:spChg chg="mod">
          <ac:chgData name="Jennie Mitchell" userId="a70c2a12-612a-4248-9f29-3318fb34994f" providerId="ADAL" clId="{2371C59D-AF34-4889-BCC0-41E94CD56CE6}" dt="2025-06-18T18:00:37.244" v="6258" actId="20577"/>
          <ac:spMkLst>
            <pc:docMk/>
            <pc:sldMk cId="1171966786" sldId="271"/>
            <ac:spMk id="38" creationId="{98E9BF4F-B6AA-BC21-C5F5-2E535325DFC0}"/>
          </ac:spMkLst>
        </pc:spChg>
        <pc:spChg chg="mod">
          <ac:chgData name="Jennie Mitchell" userId="a70c2a12-612a-4248-9f29-3318fb34994f" providerId="ADAL" clId="{2371C59D-AF34-4889-BCC0-41E94CD56CE6}" dt="2025-06-07T13:47:28.647" v="1047" actId="1076"/>
          <ac:spMkLst>
            <pc:docMk/>
            <pc:sldMk cId="1171966786" sldId="271"/>
            <ac:spMk id="39" creationId="{CD9E75FC-2F84-DDEE-2F20-CB1A612256F5}"/>
          </ac:spMkLst>
        </pc:spChg>
        <pc:spChg chg="mod">
          <ac:chgData name="Jennie Mitchell" userId="a70c2a12-612a-4248-9f29-3318fb34994f" providerId="ADAL" clId="{2371C59D-AF34-4889-BCC0-41E94CD56CE6}" dt="2025-06-09T13:24:47.953" v="6208"/>
          <ac:spMkLst>
            <pc:docMk/>
            <pc:sldMk cId="1171966786" sldId="271"/>
            <ac:spMk id="42" creationId="{43824660-105B-79BB-0201-59831D344DB9}"/>
          </ac:spMkLst>
        </pc:spChg>
        <pc:spChg chg="mod">
          <ac:chgData name="Jennie Mitchell" userId="a70c2a12-612a-4248-9f29-3318fb34994f" providerId="ADAL" clId="{2371C59D-AF34-4889-BCC0-41E94CD56CE6}" dt="2025-06-09T13:27:07.084" v="6217" actId="403"/>
          <ac:spMkLst>
            <pc:docMk/>
            <pc:sldMk cId="1171966786" sldId="271"/>
            <ac:spMk id="47" creationId="{2807775D-D8D3-D936-6848-ED4DF5A528BE}"/>
          </ac:spMkLst>
        </pc:spChg>
        <pc:spChg chg="add mod">
          <ac:chgData name="Jennie Mitchell" userId="a70c2a12-612a-4248-9f29-3318fb34994f" providerId="ADAL" clId="{2371C59D-AF34-4889-BCC0-41E94CD56CE6}" dt="2025-06-09T13:28:49.660" v="6224" actId="114"/>
          <ac:spMkLst>
            <pc:docMk/>
            <pc:sldMk cId="1171966786" sldId="271"/>
            <ac:spMk id="55" creationId="{BCF47D76-3C11-7683-FD24-32E8CBA79D22}"/>
          </ac:spMkLst>
        </pc:spChg>
        <pc:grpChg chg="mod">
          <ac:chgData name="Jennie Mitchell" userId="a70c2a12-612a-4248-9f29-3318fb34994f" providerId="ADAL" clId="{2371C59D-AF34-4889-BCC0-41E94CD56CE6}" dt="2025-06-09T13:22:14.627" v="6207" actId="14100"/>
          <ac:grpSpMkLst>
            <pc:docMk/>
            <pc:sldMk cId="1171966786" sldId="271"/>
            <ac:grpSpMk id="7" creationId="{88654220-362A-E32D-954A-813999C3C799}"/>
          </ac:grpSpMkLst>
        </pc:grpChg>
        <pc:grpChg chg="mod topLvl">
          <ac:chgData name="Jennie Mitchell" userId="a70c2a12-612a-4248-9f29-3318fb34994f" providerId="ADAL" clId="{2371C59D-AF34-4889-BCC0-41E94CD56CE6}" dt="2025-06-07T13:47:20.860" v="1046" actId="1076"/>
          <ac:grpSpMkLst>
            <pc:docMk/>
            <pc:sldMk cId="1171966786" sldId="271"/>
            <ac:grpSpMk id="10" creationId="{2F3A7358-2F39-0A30-2E4A-2E0DC8E2E96D}"/>
          </ac:grpSpMkLst>
        </pc:grpChg>
        <pc:grpChg chg="mod topLvl">
          <ac:chgData name="Jennie Mitchell" userId="a70c2a12-612a-4248-9f29-3318fb34994f" providerId="ADAL" clId="{2371C59D-AF34-4889-BCC0-41E94CD56CE6}" dt="2025-06-07T13:47:20.860" v="1046" actId="1076"/>
          <ac:grpSpMkLst>
            <pc:docMk/>
            <pc:sldMk cId="1171966786" sldId="271"/>
            <ac:grpSpMk id="12" creationId="{80A44C88-A109-1D79-8BAD-6FA73A7CADC1}"/>
          </ac:grpSpMkLst>
        </pc:grpChg>
        <pc:grpChg chg="mod topLvl">
          <ac:chgData name="Jennie Mitchell" userId="a70c2a12-612a-4248-9f29-3318fb34994f" providerId="ADAL" clId="{2371C59D-AF34-4889-BCC0-41E94CD56CE6}" dt="2025-06-07T13:47:20.860" v="1046" actId="1076"/>
          <ac:grpSpMkLst>
            <pc:docMk/>
            <pc:sldMk cId="1171966786" sldId="271"/>
            <ac:grpSpMk id="14" creationId="{35635521-6F0A-DA22-9152-03287A42AA21}"/>
          </ac:grpSpMkLst>
        </pc:grpChg>
        <pc:picChg chg="add mod">
          <ac:chgData name="Jennie Mitchell" userId="a70c2a12-612a-4248-9f29-3318fb34994f" providerId="ADAL" clId="{2371C59D-AF34-4889-BCC0-41E94CD56CE6}" dt="2025-06-09T13:28:39.796" v="6222" actId="14100"/>
          <ac:picMkLst>
            <pc:docMk/>
            <pc:sldMk cId="1171966786" sldId="271"/>
            <ac:picMk id="49" creationId="{A7801698-6B38-B478-991B-BC0460005D59}"/>
          </ac:picMkLst>
        </pc:picChg>
        <pc:picChg chg="add mod">
          <ac:chgData name="Jennie Mitchell" userId="a70c2a12-612a-4248-9f29-3318fb34994f" providerId="ADAL" clId="{2371C59D-AF34-4889-BCC0-41E94CD56CE6}" dt="2025-06-09T13:28:32.965" v="6221" actId="14100"/>
          <ac:picMkLst>
            <pc:docMk/>
            <pc:sldMk cId="1171966786" sldId="271"/>
            <ac:picMk id="54" creationId="{716617E7-E65F-A26F-AE8F-07CF52234251}"/>
          </ac:picMkLst>
        </pc:picChg>
      </pc:sldChg>
      <pc:sldChg chg="addSp delSp modSp add mod modTransition modNotesTx">
        <pc:chgData name="Jennie Mitchell" userId="a70c2a12-612a-4248-9f29-3318fb34994f" providerId="ADAL" clId="{2371C59D-AF34-4889-BCC0-41E94CD56CE6}" dt="2025-06-18T18:11:12.160" v="6280" actId="20577"/>
        <pc:sldMkLst>
          <pc:docMk/>
          <pc:sldMk cId="1600688715" sldId="272"/>
        </pc:sldMkLst>
        <pc:spChg chg="mod">
          <ac:chgData name="Jennie Mitchell" userId="a70c2a12-612a-4248-9f29-3318fb34994f" providerId="ADAL" clId="{2371C59D-AF34-4889-BCC0-41E94CD56CE6}" dt="2025-06-09T13:24:47.953" v="6208"/>
          <ac:spMkLst>
            <pc:docMk/>
            <pc:sldMk cId="1600688715" sldId="272"/>
            <ac:spMk id="2" creationId="{0C7DDADD-F7B9-0BB6-F0C6-57A9CF211E68}"/>
          </ac:spMkLst>
        </pc:spChg>
        <pc:spChg chg="mod">
          <ac:chgData name="Jennie Mitchell" userId="a70c2a12-612a-4248-9f29-3318fb34994f" providerId="ADAL" clId="{2371C59D-AF34-4889-BCC0-41E94CD56CE6}" dt="2025-06-09T13:24:47.953" v="6208"/>
          <ac:spMkLst>
            <pc:docMk/>
            <pc:sldMk cId="1600688715" sldId="272"/>
            <ac:spMk id="4" creationId="{DAEBC6FA-91A9-2F2D-E898-53945CF1D8B0}"/>
          </ac:spMkLst>
        </pc:spChg>
        <pc:spChg chg="mod">
          <ac:chgData name="Jennie Mitchell" userId="a70c2a12-612a-4248-9f29-3318fb34994f" providerId="ADAL" clId="{2371C59D-AF34-4889-BCC0-41E94CD56CE6}" dt="2025-06-09T13:24:47.953" v="6208"/>
          <ac:spMkLst>
            <pc:docMk/>
            <pc:sldMk cId="1600688715" sldId="272"/>
            <ac:spMk id="5" creationId="{11ABC093-85CE-62FA-6221-AE0AF77A3294}"/>
          </ac:spMkLst>
        </pc:spChg>
        <pc:spChg chg="mod">
          <ac:chgData name="Jennie Mitchell" userId="a70c2a12-612a-4248-9f29-3318fb34994f" providerId="ADAL" clId="{2371C59D-AF34-4889-BCC0-41E94CD56CE6}" dt="2025-06-07T14:21:24.857" v="1692" actId="20577"/>
          <ac:spMkLst>
            <pc:docMk/>
            <pc:sldMk cId="1600688715" sldId="272"/>
            <ac:spMk id="9" creationId="{E194F7BB-ED52-6A09-4E34-FE44075970C7}"/>
          </ac:spMkLst>
        </pc:spChg>
        <pc:spChg chg="mod">
          <ac:chgData name="Jennie Mitchell" userId="a70c2a12-612a-4248-9f29-3318fb34994f" providerId="ADAL" clId="{2371C59D-AF34-4889-BCC0-41E94CD56CE6}" dt="2025-06-07T14:31:43.614" v="2123" actId="6549"/>
          <ac:spMkLst>
            <pc:docMk/>
            <pc:sldMk cId="1600688715" sldId="272"/>
            <ac:spMk id="10" creationId="{DAC4FD65-7C2C-3788-3F3A-0B83C315FC2E}"/>
          </ac:spMkLst>
        </pc:spChg>
        <pc:spChg chg="mod">
          <ac:chgData name="Jennie Mitchell" userId="a70c2a12-612a-4248-9f29-3318fb34994f" providerId="ADAL" clId="{2371C59D-AF34-4889-BCC0-41E94CD56CE6}" dt="2025-06-09T13:24:47.953" v="6208"/>
          <ac:spMkLst>
            <pc:docMk/>
            <pc:sldMk cId="1600688715" sldId="272"/>
            <ac:spMk id="12" creationId="{E43DD0A0-C91B-4DE8-8F26-9C3AA3136BB1}"/>
          </ac:spMkLst>
        </pc:spChg>
        <pc:spChg chg="mod">
          <ac:chgData name="Jennie Mitchell" userId="a70c2a12-612a-4248-9f29-3318fb34994f" providerId="ADAL" clId="{2371C59D-AF34-4889-BCC0-41E94CD56CE6}" dt="2025-06-09T13:24:47.953" v="6208"/>
          <ac:spMkLst>
            <pc:docMk/>
            <pc:sldMk cId="1600688715" sldId="272"/>
            <ac:spMk id="13" creationId="{5B662595-2F04-D7D6-18FA-58880DA06D50}"/>
          </ac:spMkLst>
        </pc:spChg>
        <pc:spChg chg="mod">
          <ac:chgData name="Jennie Mitchell" userId="a70c2a12-612a-4248-9f29-3318fb34994f" providerId="ADAL" clId="{2371C59D-AF34-4889-BCC0-41E94CD56CE6}" dt="2025-06-09T13:24:47.953" v="6208"/>
          <ac:spMkLst>
            <pc:docMk/>
            <pc:sldMk cId="1600688715" sldId="272"/>
            <ac:spMk id="16" creationId="{EEE6D3AF-C96C-2A68-7C28-9F8E2215FA66}"/>
          </ac:spMkLst>
        </pc:spChg>
        <pc:spChg chg="mod">
          <ac:chgData name="Jennie Mitchell" userId="a70c2a12-612a-4248-9f29-3318fb34994f" providerId="ADAL" clId="{2371C59D-AF34-4889-BCC0-41E94CD56CE6}" dt="2025-06-07T14:26:21.164" v="1842" actId="20577"/>
          <ac:spMkLst>
            <pc:docMk/>
            <pc:sldMk cId="1600688715" sldId="272"/>
            <ac:spMk id="17" creationId="{E2B344D6-5FD9-41B8-6D18-C5362E70C091}"/>
          </ac:spMkLst>
        </pc:spChg>
        <pc:spChg chg="mod">
          <ac:chgData name="Jennie Mitchell" userId="a70c2a12-612a-4248-9f29-3318fb34994f" providerId="ADAL" clId="{2371C59D-AF34-4889-BCC0-41E94CD56CE6}" dt="2025-06-09T13:24:47.953" v="6208"/>
          <ac:spMkLst>
            <pc:docMk/>
            <pc:sldMk cId="1600688715" sldId="272"/>
            <ac:spMk id="19" creationId="{DC99C227-58AC-5E31-C1D2-D82D7003647D}"/>
          </ac:spMkLst>
        </pc:spChg>
        <pc:spChg chg="mod">
          <ac:chgData name="Jennie Mitchell" userId="a70c2a12-612a-4248-9f29-3318fb34994f" providerId="ADAL" clId="{2371C59D-AF34-4889-BCC0-41E94CD56CE6}" dt="2025-06-07T14:27:34.752" v="1916" actId="6549"/>
          <ac:spMkLst>
            <pc:docMk/>
            <pc:sldMk cId="1600688715" sldId="272"/>
            <ac:spMk id="20" creationId="{D596AE47-7951-9414-9135-F8D74F252180}"/>
          </ac:spMkLst>
        </pc:spChg>
        <pc:spChg chg="mod">
          <ac:chgData name="Jennie Mitchell" userId="a70c2a12-612a-4248-9f29-3318fb34994f" providerId="ADAL" clId="{2371C59D-AF34-4889-BCC0-41E94CD56CE6}" dt="2025-06-09T13:24:47.953" v="6208"/>
          <ac:spMkLst>
            <pc:docMk/>
            <pc:sldMk cId="1600688715" sldId="272"/>
            <ac:spMk id="23" creationId="{49293312-945A-C9EE-BC2E-246DB778E8BF}"/>
          </ac:spMkLst>
        </pc:spChg>
        <pc:spChg chg="mod">
          <ac:chgData name="Jennie Mitchell" userId="a70c2a12-612a-4248-9f29-3318fb34994f" providerId="ADAL" clId="{2371C59D-AF34-4889-BCC0-41E94CD56CE6}" dt="2025-06-09T13:24:47.953" v="6208"/>
          <ac:spMkLst>
            <pc:docMk/>
            <pc:sldMk cId="1600688715" sldId="272"/>
            <ac:spMk id="24" creationId="{3DF8FDDF-F9A7-7733-FF2A-78FFCCD51A6D}"/>
          </ac:spMkLst>
        </pc:spChg>
        <pc:spChg chg="mod">
          <ac:chgData name="Jennie Mitchell" userId="a70c2a12-612a-4248-9f29-3318fb34994f" providerId="ADAL" clId="{2371C59D-AF34-4889-BCC0-41E94CD56CE6}" dt="2025-06-09T13:24:47.953" v="6208"/>
          <ac:spMkLst>
            <pc:docMk/>
            <pc:sldMk cId="1600688715" sldId="272"/>
            <ac:spMk id="26" creationId="{5CD433C1-5696-6FE0-432F-727924712FF0}"/>
          </ac:spMkLst>
        </pc:spChg>
        <pc:spChg chg="mod">
          <ac:chgData name="Jennie Mitchell" userId="a70c2a12-612a-4248-9f29-3318fb34994f" providerId="ADAL" clId="{2371C59D-AF34-4889-BCC0-41E94CD56CE6}" dt="2025-06-07T14:29:15.775" v="2064" actId="20577"/>
          <ac:spMkLst>
            <pc:docMk/>
            <pc:sldMk cId="1600688715" sldId="272"/>
            <ac:spMk id="27" creationId="{36ECF76A-FEC3-CD09-4AD1-68F3AC815678}"/>
          </ac:spMkLst>
        </pc:spChg>
        <pc:grpChg chg="add del">
          <ac:chgData name="Jennie Mitchell" userId="a70c2a12-612a-4248-9f29-3318fb34994f" providerId="ADAL" clId="{2371C59D-AF34-4889-BCC0-41E94CD56CE6}" dt="2025-06-07T14:22:04.413" v="1694" actId="478"/>
          <ac:grpSpMkLst>
            <pc:docMk/>
            <pc:sldMk cId="1600688715" sldId="272"/>
            <ac:grpSpMk id="7" creationId="{0D5F9747-6204-D17E-83B8-D82B3092A9E3}"/>
          </ac:grpSpMkLst>
        </pc:grpChg>
        <pc:picChg chg="add mod">
          <ac:chgData name="Jennie Mitchell" userId="a70c2a12-612a-4248-9f29-3318fb34994f" providerId="ADAL" clId="{2371C59D-AF34-4889-BCC0-41E94CD56CE6}" dt="2025-06-07T14:27:03.309" v="1852" actId="14100"/>
          <ac:picMkLst>
            <pc:docMk/>
            <pc:sldMk cId="1600688715" sldId="272"/>
            <ac:picMk id="31" creationId="{A0097FB1-985D-A972-E81C-89E95D72A536}"/>
          </ac:picMkLst>
        </pc:picChg>
        <pc:picChg chg="add mod">
          <ac:chgData name="Jennie Mitchell" userId="a70c2a12-612a-4248-9f29-3318fb34994f" providerId="ADAL" clId="{2371C59D-AF34-4889-BCC0-41E94CD56CE6}" dt="2025-06-07T14:26:48.685" v="1848" actId="14100"/>
          <ac:picMkLst>
            <pc:docMk/>
            <pc:sldMk cId="1600688715" sldId="272"/>
            <ac:picMk id="32" creationId="{D8119909-634A-2C4E-CE41-AB621B50159E}"/>
          </ac:picMkLst>
        </pc:picChg>
        <pc:picChg chg="add mod">
          <ac:chgData name="Jennie Mitchell" userId="a70c2a12-612a-4248-9f29-3318fb34994f" providerId="ADAL" clId="{2371C59D-AF34-4889-BCC0-41E94CD56CE6}" dt="2025-06-07T14:28:24.323" v="1928" actId="14100"/>
          <ac:picMkLst>
            <pc:docMk/>
            <pc:sldMk cId="1600688715" sldId="272"/>
            <ac:picMk id="33" creationId="{58C90CB2-1E53-8CBB-30E5-5D78CB269908}"/>
          </ac:picMkLst>
        </pc:picChg>
      </pc:sldChg>
      <pc:sldChg chg="addSp delSp modSp add mod ord modTransition">
        <pc:chgData name="Jennie Mitchell" userId="a70c2a12-612a-4248-9f29-3318fb34994f" providerId="ADAL" clId="{2371C59D-AF34-4889-BCC0-41E94CD56CE6}" dt="2025-06-18T18:12:04.752" v="6286" actId="6549"/>
        <pc:sldMkLst>
          <pc:docMk/>
          <pc:sldMk cId="1508232559" sldId="273"/>
        </pc:sldMkLst>
        <pc:spChg chg="mod">
          <ac:chgData name="Jennie Mitchell" userId="a70c2a12-612a-4248-9f29-3318fb34994f" providerId="ADAL" clId="{2371C59D-AF34-4889-BCC0-41E94CD56CE6}" dt="2025-06-09T13:24:47.953" v="6208"/>
          <ac:spMkLst>
            <pc:docMk/>
            <pc:sldMk cId="1508232559" sldId="273"/>
            <ac:spMk id="4" creationId="{B6DF5A6E-E8F0-CF01-1A7B-75C31866A70D}"/>
          </ac:spMkLst>
        </pc:spChg>
        <pc:spChg chg="mod">
          <ac:chgData name="Jennie Mitchell" userId="a70c2a12-612a-4248-9f29-3318fb34994f" providerId="ADAL" clId="{2371C59D-AF34-4889-BCC0-41E94CD56CE6}" dt="2025-06-09T13:24:47.953" v="6208"/>
          <ac:spMkLst>
            <pc:docMk/>
            <pc:sldMk cId="1508232559" sldId="273"/>
            <ac:spMk id="5" creationId="{7D2F724E-D9CD-A4EC-85A9-0C92703A8085}"/>
          </ac:spMkLst>
        </pc:spChg>
        <pc:spChg chg="mod">
          <ac:chgData name="Jennie Mitchell" userId="a70c2a12-612a-4248-9f29-3318fb34994f" providerId="ADAL" clId="{2371C59D-AF34-4889-BCC0-41E94CD56CE6}" dt="2025-06-09T13:24:47.953" v="6208"/>
          <ac:spMkLst>
            <pc:docMk/>
            <pc:sldMk cId="1508232559" sldId="273"/>
            <ac:spMk id="8" creationId="{6AAA086C-02DD-F7BA-9EDF-488AD00E33E7}"/>
          </ac:spMkLst>
        </pc:spChg>
        <pc:spChg chg="mod">
          <ac:chgData name="Jennie Mitchell" userId="a70c2a12-612a-4248-9f29-3318fb34994f" providerId="ADAL" clId="{2371C59D-AF34-4889-BCC0-41E94CD56CE6}" dt="2025-06-09T13:24:47.953" v="6208"/>
          <ac:spMkLst>
            <pc:docMk/>
            <pc:sldMk cId="1508232559" sldId="273"/>
            <ac:spMk id="9" creationId="{1D35A355-7AEB-A43D-5615-16B2C6B9D34F}"/>
          </ac:spMkLst>
        </pc:spChg>
        <pc:spChg chg="mod">
          <ac:chgData name="Jennie Mitchell" userId="a70c2a12-612a-4248-9f29-3318fb34994f" providerId="ADAL" clId="{2371C59D-AF34-4889-BCC0-41E94CD56CE6}" dt="2025-06-18T18:12:04.752" v="6286" actId="6549"/>
          <ac:spMkLst>
            <pc:docMk/>
            <pc:sldMk cId="1508232559" sldId="273"/>
            <ac:spMk id="10" creationId="{04CA2329-C73D-4099-3A28-71D386019862}"/>
          </ac:spMkLst>
        </pc:spChg>
        <pc:spChg chg="mod">
          <ac:chgData name="Jennie Mitchell" userId="a70c2a12-612a-4248-9f29-3318fb34994f" providerId="ADAL" clId="{2371C59D-AF34-4889-BCC0-41E94CD56CE6}" dt="2025-06-09T13:24:47.953" v="6208"/>
          <ac:spMkLst>
            <pc:docMk/>
            <pc:sldMk cId="1508232559" sldId="273"/>
            <ac:spMk id="12" creationId="{FFA2D136-2604-5D59-ED12-6F897A2EE764}"/>
          </ac:spMkLst>
        </pc:spChg>
        <pc:spChg chg="mod">
          <ac:chgData name="Jennie Mitchell" userId="a70c2a12-612a-4248-9f29-3318fb34994f" providerId="ADAL" clId="{2371C59D-AF34-4889-BCC0-41E94CD56CE6}" dt="2025-06-09T13:24:47.953" v="6208"/>
          <ac:spMkLst>
            <pc:docMk/>
            <pc:sldMk cId="1508232559" sldId="273"/>
            <ac:spMk id="13" creationId="{1EDF4065-546F-79D9-C58B-AADCBB1681C3}"/>
          </ac:spMkLst>
        </pc:spChg>
        <pc:spChg chg="mod">
          <ac:chgData name="Jennie Mitchell" userId="a70c2a12-612a-4248-9f29-3318fb34994f" providerId="ADAL" clId="{2371C59D-AF34-4889-BCC0-41E94CD56CE6}" dt="2025-06-09T13:24:47.953" v="6208"/>
          <ac:spMkLst>
            <pc:docMk/>
            <pc:sldMk cId="1508232559" sldId="273"/>
            <ac:spMk id="16" creationId="{04B0754F-B6E8-3330-6074-0EA7E91A666A}"/>
          </ac:spMkLst>
        </pc:spChg>
        <pc:spChg chg="mod">
          <ac:chgData name="Jennie Mitchell" userId="a70c2a12-612a-4248-9f29-3318fb34994f" providerId="ADAL" clId="{2371C59D-AF34-4889-BCC0-41E94CD56CE6}" dt="2025-06-09T13:24:47.953" v="6208"/>
          <ac:spMkLst>
            <pc:docMk/>
            <pc:sldMk cId="1508232559" sldId="273"/>
            <ac:spMk id="17" creationId="{08E94F94-F0E8-30D1-B0D6-5FEF6A83EB49}"/>
          </ac:spMkLst>
        </pc:spChg>
        <pc:spChg chg="mod">
          <ac:chgData name="Jennie Mitchell" userId="a70c2a12-612a-4248-9f29-3318fb34994f" providerId="ADAL" clId="{2371C59D-AF34-4889-BCC0-41E94CD56CE6}" dt="2025-06-09T13:24:47.953" v="6208"/>
          <ac:spMkLst>
            <pc:docMk/>
            <pc:sldMk cId="1508232559" sldId="273"/>
            <ac:spMk id="28" creationId="{53A35DE1-357D-39B9-7A4E-E831D48AF653}"/>
          </ac:spMkLst>
        </pc:spChg>
        <pc:grpChg chg="mod">
          <ac:chgData name="Jennie Mitchell" userId="a70c2a12-612a-4248-9f29-3318fb34994f" providerId="ADAL" clId="{2371C59D-AF34-4889-BCC0-41E94CD56CE6}" dt="2025-06-07T14:40:06.523" v="2360" actId="14100"/>
          <ac:grpSpMkLst>
            <pc:docMk/>
            <pc:sldMk cId="1508232559" sldId="273"/>
            <ac:grpSpMk id="7" creationId="{A01B765A-3F58-411F-4D25-ECC7C100CA9B}"/>
          </ac:grpSpMkLst>
        </pc:grpChg>
        <pc:grpChg chg="mod">
          <ac:chgData name="Jennie Mitchell" userId="a70c2a12-612a-4248-9f29-3318fb34994f" providerId="ADAL" clId="{2371C59D-AF34-4889-BCC0-41E94CD56CE6}" dt="2025-06-07T14:40:18.340" v="2363" actId="14100"/>
          <ac:grpSpMkLst>
            <pc:docMk/>
            <pc:sldMk cId="1508232559" sldId="273"/>
            <ac:grpSpMk id="11" creationId="{FDFA3AA4-BC14-A439-4AF0-4D7241A8B632}"/>
          </ac:grpSpMkLst>
        </pc:grpChg>
        <pc:grpChg chg="mod">
          <ac:chgData name="Jennie Mitchell" userId="a70c2a12-612a-4248-9f29-3318fb34994f" providerId="ADAL" clId="{2371C59D-AF34-4889-BCC0-41E94CD56CE6}" dt="2025-06-07T14:39:56.424" v="2357" actId="1076"/>
          <ac:grpSpMkLst>
            <pc:docMk/>
            <pc:sldMk cId="1508232559" sldId="273"/>
            <ac:grpSpMk id="15" creationId="{2022FA6B-4A89-7826-8023-E7779D94079F}"/>
          </ac:grpSpMkLst>
        </pc:grpChg>
        <pc:picChg chg="add mod">
          <ac:chgData name="Jennie Mitchell" userId="a70c2a12-612a-4248-9f29-3318fb34994f" providerId="ADAL" clId="{2371C59D-AF34-4889-BCC0-41E94CD56CE6}" dt="2025-06-07T14:40:14.707" v="2362" actId="14100"/>
          <ac:picMkLst>
            <pc:docMk/>
            <pc:sldMk cId="1508232559" sldId="273"/>
            <ac:picMk id="6" creationId="{C6F2B0E8-B571-1708-EBAF-AABE40CD2142}"/>
          </ac:picMkLst>
        </pc:picChg>
        <pc:picChg chg="add mod">
          <ac:chgData name="Jennie Mitchell" userId="a70c2a12-612a-4248-9f29-3318fb34994f" providerId="ADAL" clId="{2371C59D-AF34-4889-BCC0-41E94CD56CE6}" dt="2025-06-07T14:39:59.209" v="2358" actId="1076"/>
          <ac:picMkLst>
            <pc:docMk/>
            <pc:sldMk cId="1508232559" sldId="273"/>
            <ac:picMk id="14" creationId="{49931F7F-B4EF-E5CB-8D1A-445604EDDED6}"/>
          </ac:picMkLst>
        </pc:picChg>
        <pc:picChg chg="add mod">
          <ac:chgData name="Jennie Mitchell" userId="a70c2a12-612a-4248-9f29-3318fb34994f" providerId="ADAL" clId="{2371C59D-AF34-4889-BCC0-41E94CD56CE6}" dt="2025-06-07T14:40:02.588" v="2359" actId="1076"/>
          <ac:picMkLst>
            <pc:docMk/>
            <pc:sldMk cId="1508232559" sldId="273"/>
            <ac:picMk id="21" creationId="{08371B7E-B49D-E13B-8E6C-FC14025B44AE}"/>
          </ac:picMkLst>
        </pc:picChg>
      </pc:sldChg>
      <pc:sldChg chg="addSp delSp modSp add mod modTransition modNotesTx">
        <pc:chgData name="Jennie Mitchell" userId="a70c2a12-612a-4248-9f29-3318fb34994f" providerId="ADAL" clId="{2371C59D-AF34-4889-BCC0-41E94CD56CE6}" dt="2025-06-18T18:14:23.343" v="6297" actId="20577"/>
        <pc:sldMkLst>
          <pc:docMk/>
          <pc:sldMk cId="3611234057" sldId="274"/>
        </pc:sldMkLst>
        <pc:spChg chg="mod">
          <ac:chgData name="Jennie Mitchell" userId="a70c2a12-612a-4248-9f29-3318fb34994f" providerId="ADAL" clId="{2371C59D-AF34-4889-BCC0-41E94CD56CE6}" dt="2025-06-09T13:24:47.953" v="6208"/>
          <ac:spMkLst>
            <pc:docMk/>
            <pc:sldMk cId="3611234057" sldId="274"/>
            <ac:spMk id="2" creationId="{EB8921D1-44B9-5A85-479B-F3476C12BA13}"/>
          </ac:spMkLst>
        </pc:spChg>
        <pc:spChg chg="mod">
          <ac:chgData name="Jennie Mitchell" userId="a70c2a12-612a-4248-9f29-3318fb34994f" providerId="ADAL" clId="{2371C59D-AF34-4889-BCC0-41E94CD56CE6}" dt="2025-06-09T13:24:47.953" v="6208"/>
          <ac:spMkLst>
            <pc:docMk/>
            <pc:sldMk cId="3611234057" sldId="274"/>
            <ac:spMk id="4" creationId="{109C6E39-EC78-F102-E924-FFB81FFA7294}"/>
          </ac:spMkLst>
        </pc:spChg>
        <pc:spChg chg="mod">
          <ac:chgData name="Jennie Mitchell" userId="a70c2a12-612a-4248-9f29-3318fb34994f" providerId="ADAL" clId="{2371C59D-AF34-4889-BCC0-41E94CD56CE6}" dt="2025-06-09T13:24:47.953" v="6208"/>
          <ac:spMkLst>
            <pc:docMk/>
            <pc:sldMk cId="3611234057" sldId="274"/>
            <ac:spMk id="9" creationId="{A5644B1D-DFA1-5BA4-E0C8-8F30986ABB60}"/>
          </ac:spMkLst>
        </pc:spChg>
        <pc:spChg chg="mod">
          <ac:chgData name="Jennie Mitchell" userId="a70c2a12-612a-4248-9f29-3318fb34994f" providerId="ADAL" clId="{2371C59D-AF34-4889-BCC0-41E94CD56CE6}" dt="2025-06-18T18:13:02.942" v="6287" actId="20577"/>
          <ac:spMkLst>
            <pc:docMk/>
            <pc:sldMk cId="3611234057" sldId="274"/>
            <ac:spMk id="10" creationId="{0A7060D8-2684-61CF-0376-C6128A4A6275}"/>
          </ac:spMkLst>
        </pc:spChg>
        <pc:spChg chg="mod">
          <ac:chgData name="Jennie Mitchell" userId="a70c2a12-612a-4248-9f29-3318fb34994f" providerId="ADAL" clId="{2371C59D-AF34-4889-BCC0-41E94CD56CE6}" dt="2025-06-09T13:24:47.953" v="6208"/>
          <ac:spMkLst>
            <pc:docMk/>
            <pc:sldMk cId="3611234057" sldId="274"/>
            <ac:spMk id="12" creationId="{68070430-66A4-56F5-1FEA-1A0960F7CD67}"/>
          </ac:spMkLst>
        </pc:spChg>
        <pc:spChg chg="mod">
          <ac:chgData name="Jennie Mitchell" userId="a70c2a12-612a-4248-9f29-3318fb34994f" providerId="ADAL" clId="{2371C59D-AF34-4889-BCC0-41E94CD56CE6}" dt="2025-06-07T14:43:15.258" v="2548" actId="20577"/>
          <ac:spMkLst>
            <pc:docMk/>
            <pc:sldMk cId="3611234057" sldId="274"/>
            <ac:spMk id="13" creationId="{D834FA3B-7822-8617-B4C9-BA84B1E1CCBC}"/>
          </ac:spMkLst>
        </pc:spChg>
        <pc:spChg chg="mod">
          <ac:chgData name="Jennie Mitchell" userId="a70c2a12-612a-4248-9f29-3318fb34994f" providerId="ADAL" clId="{2371C59D-AF34-4889-BCC0-41E94CD56CE6}" dt="2025-06-09T13:24:47.953" v="6208"/>
          <ac:spMkLst>
            <pc:docMk/>
            <pc:sldMk cId="3611234057" sldId="274"/>
            <ac:spMk id="16" creationId="{2597234F-7C09-F8FC-C202-76655E538C26}"/>
          </ac:spMkLst>
        </pc:spChg>
        <pc:spChg chg="mod">
          <ac:chgData name="Jennie Mitchell" userId="a70c2a12-612a-4248-9f29-3318fb34994f" providerId="ADAL" clId="{2371C59D-AF34-4889-BCC0-41E94CD56CE6}" dt="2025-06-07T14:43:46.943" v="2564" actId="20577"/>
          <ac:spMkLst>
            <pc:docMk/>
            <pc:sldMk cId="3611234057" sldId="274"/>
            <ac:spMk id="17" creationId="{3915343E-5B5F-FB0E-275D-070B0F797A54}"/>
          </ac:spMkLst>
        </pc:spChg>
        <pc:spChg chg="mod">
          <ac:chgData name="Jennie Mitchell" userId="a70c2a12-612a-4248-9f29-3318fb34994f" providerId="ADAL" clId="{2371C59D-AF34-4889-BCC0-41E94CD56CE6}" dt="2025-06-09T13:24:47.953" v="6208"/>
          <ac:spMkLst>
            <pc:docMk/>
            <pc:sldMk cId="3611234057" sldId="274"/>
            <ac:spMk id="19" creationId="{18504E8C-9B42-FB2E-7E80-AE21161DFA63}"/>
          </ac:spMkLst>
        </pc:spChg>
        <pc:spChg chg="mod">
          <ac:chgData name="Jennie Mitchell" userId="a70c2a12-612a-4248-9f29-3318fb34994f" providerId="ADAL" clId="{2371C59D-AF34-4889-BCC0-41E94CD56CE6}" dt="2025-06-07T14:49:01.465" v="2961" actId="1076"/>
          <ac:spMkLst>
            <pc:docMk/>
            <pc:sldMk cId="3611234057" sldId="274"/>
            <ac:spMk id="20" creationId="{489BEA18-61EE-81A0-7759-A83E6B65FA86}"/>
          </ac:spMkLst>
        </pc:spChg>
        <pc:spChg chg="mod">
          <ac:chgData name="Jennie Mitchell" userId="a70c2a12-612a-4248-9f29-3318fb34994f" providerId="ADAL" clId="{2371C59D-AF34-4889-BCC0-41E94CD56CE6}" dt="2025-06-09T13:24:47.953" v="6208"/>
          <ac:spMkLst>
            <pc:docMk/>
            <pc:sldMk cId="3611234057" sldId="274"/>
            <ac:spMk id="24" creationId="{D6BD8A58-D390-59E2-B942-9703033851CF}"/>
          </ac:spMkLst>
        </pc:spChg>
        <pc:spChg chg="mod">
          <ac:chgData name="Jennie Mitchell" userId="a70c2a12-612a-4248-9f29-3318fb34994f" providerId="ADAL" clId="{2371C59D-AF34-4889-BCC0-41E94CD56CE6}" dt="2025-06-09T13:24:47.953" v="6208"/>
          <ac:spMkLst>
            <pc:docMk/>
            <pc:sldMk cId="3611234057" sldId="274"/>
            <ac:spMk id="26" creationId="{2B428ED5-A010-62E0-8F04-866C7814385A}"/>
          </ac:spMkLst>
        </pc:spChg>
        <pc:spChg chg="mod">
          <ac:chgData name="Jennie Mitchell" userId="a70c2a12-612a-4248-9f29-3318fb34994f" providerId="ADAL" clId="{2371C59D-AF34-4889-BCC0-41E94CD56CE6}" dt="2025-06-07T14:48:26.764" v="2956" actId="20577"/>
          <ac:spMkLst>
            <pc:docMk/>
            <pc:sldMk cId="3611234057" sldId="274"/>
            <ac:spMk id="27" creationId="{1ECAEA44-7A72-60E9-F43B-B22A47E15138}"/>
          </ac:spMkLst>
        </pc:spChg>
        <pc:spChg chg="mod">
          <ac:chgData name="Jennie Mitchell" userId="a70c2a12-612a-4248-9f29-3318fb34994f" providerId="ADAL" clId="{2371C59D-AF34-4889-BCC0-41E94CD56CE6}" dt="2025-06-09T13:24:47.953" v="6208"/>
          <ac:spMkLst>
            <pc:docMk/>
            <pc:sldMk cId="3611234057" sldId="274"/>
            <ac:spMk id="28" creationId="{7922E58C-FC49-81AC-0CFD-C7876960A2AB}"/>
          </ac:spMkLst>
        </pc:spChg>
        <pc:spChg chg="mod">
          <ac:chgData name="Jennie Mitchell" userId="a70c2a12-612a-4248-9f29-3318fb34994f" providerId="ADAL" clId="{2371C59D-AF34-4889-BCC0-41E94CD56CE6}" dt="2025-06-09T13:24:47.953" v="6208"/>
          <ac:spMkLst>
            <pc:docMk/>
            <pc:sldMk cId="3611234057" sldId="274"/>
            <ac:spMk id="29" creationId="{192A5CC9-9CF4-5F11-9A93-DF8EFC858865}"/>
          </ac:spMkLst>
        </pc:spChg>
        <pc:grpChg chg="mod">
          <ac:chgData name="Jennie Mitchell" userId="a70c2a12-612a-4248-9f29-3318fb34994f" providerId="ADAL" clId="{2371C59D-AF34-4889-BCC0-41E94CD56CE6}" dt="2025-06-07T14:49:37.649" v="2964" actId="1076"/>
          <ac:grpSpMkLst>
            <pc:docMk/>
            <pc:sldMk cId="3611234057" sldId="274"/>
            <ac:grpSpMk id="11" creationId="{B6E7E8C6-CB2E-9323-152B-B3CC8C3C386D}"/>
          </ac:grpSpMkLst>
        </pc:grpChg>
        <pc:grpChg chg="mod">
          <ac:chgData name="Jennie Mitchell" userId="a70c2a12-612a-4248-9f29-3318fb34994f" providerId="ADAL" clId="{2371C59D-AF34-4889-BCC0-41E94CD56CE6}" dt="2025-06-08T13:57:52.789" v="5477" actId="14100"/>
          <ac:grpSpMkLst>
            <pc:docMk/>
            <pc:sldMk cId="3611234057" sldId="274"/>
            <ac:grpSpMk id="18" creationId="{568572FB-FC4C-C0CD-5016-329BB8367D11}"/>
          </ac:grpSpMkLst>
        </pc:grpChg>
        <pc:grpChg chg="mod">
          <ac:chgData name="Jennie Mitchell" userId="a70c2a12-612a-4248-9f29-3318fb34994f" providerId="ADAL" clId="{2371C59D-AF34-4889-BCC0-41E94CD56CE6}" dt="2025-06-07T14:46:30.131" v="2759" actId="14100"/>
          <ac:grpSpMkLst>
            <pc:docMk/>
            <pc:sldMk cId="3611234057" sldId="274"/>
            <ac:grpSpMk id="22" creationId="{C0A2CE19-7CB8-FDDF-6488-221E7DB991AA}"/>
          </ac:grpSpMkLst>
        </pc:grpChg>
        <pc:grpChg chg="mod">
          <ac:chgData name="Jennie Mitchell" userId="a70c2a12-612a-4248-9f29-3318fb34994f" providerId="ADAL" clId="{2371C59D-AF34-4889-BCC0-41E94CD56CE6}" dt="2025-06-07T14:49:43.667" v="2965" actId="1076"/>
          <ac:grpSpMkLst>
            <pc:docMk/>
            <pc:sldMk cId="3611234057" sldId="274"/>
            <ac:grpSpMk id="25" creationId="{6B86C8EC-074D-59A9-65FC-3C55AFCCF267}"/>
          </ac:grpSpMkLst>
        </pc:grpChg>
        <pc:picChg chg="add mod">
          <ac:chgData name="Jennie Mitchell" userId="a70c2a12-612a-4248-9f29-3318fb34994f" providerId="ADAL" clId="{2371C59D-AF34-4889-BCC0-41E94CD56CE6}" dt="2025-06-07T14:49:57.375" v="2966" actId="14100"/>
          <ac:picMkLst>
            <pc:docMk/>
            <pc:sldMk cId="3611234057" sldId="274"/>
            <ac:picMk id="6" creationId="{AC0B5770-78BB-7943-64BA-3B884CCFDFCC}"/>
          </ac:picMkLst>
        </pc:picChg>
        <pc:picChg chg="add mod">
          <ac:chgData name="Jennie Mitchell" userId="a70c2a12-612a-4248-9f29-3318fb34994f" providerId="ADAL" clId="{2371C59D-AF34-4889-BCC0-41E94CD56CE6}" dt="2025-06-07T14:48:47.074" v="2958" actId="14100"/>
          <ac:picMkLst>
            <pc:docMk/>
            <pc:sldMk cId="3611234057" sldId="274"/>
            <ac:picMk id="14" creationId="{AFA78CCB-A3A9-640C-C328-CBDBA86D5387}"/>
          </ac:picMkLst>
        </pc:picChg>
        <pc:picChg chg="add mod">
          <ac:chgData name="Jennie Mitchell" userId="a70c2a12-612a-4248-9f29-3318fb34994f" providerId="ADAL" clId="{2371C59D-AF34-4889-BCC0-41E94CD56CE6}" dt="2025-06-07T14:46:22.287" v="2757" actId="14100"/>
          <ac:picMkLst>
            <pc:docMk/>
            <pc:sldMk cId="3611234057" sldId="274"/>
            <ac:picMk id="21" creationId="{7F59A288-0DE1-433E-8E78-F9284E040578}"/>
          </ac:picMkLst>
        </pc:picChg>
      </pc:sldChg>
      <pc:sldChg chg="addSp delSp modSp add mod ord modTransition modNotesTx">
        <pc:chgData name="Jennie Mitchell" userId="a70c2a12-612a-4248-9f29-3318fb34994f" providerId="ADAL" clId="{2371C59D-AF34-4889-BCC0-41E94CD56CE6}" dt="2025-06-18T18:19:49.571" v="6355" actId="14100"/>
        <pc:sldMkLst>
          <pc:docMk/>
          <pc:sldMk cId="3817319197" sldId="275"/>
        </pc:sldMkLst>
        <pc:spChg chg="mod">
          <ac:chgData name="Jennie Mitchell" userId="a70c2a12-612a-4248-9f29-3318fb34994f" providerId="ADAL" clId="{2371C59D-AF34-4889-BCC0-41E94CD56CE6}" dt="2025-06-09T13:24:47.953" v="6208"/>
          <ac:spMkLst>
            <pc:docMk/>
            <pc:sldMk cId="3817319197" sldId="275"/>
            <ac:spMk id="2" creationId="{05F4FA91-F2AB-2CCE-FF75-95833C03A736}"/>
          </ac:spMkLst>
        </pc:spChg>
        <pc:spChg chg="mod">
          <ac:chgData name="Jennie Mitchell" userId="a70c2a12-612a-4248-9f29-3318fb34994f" providerId="ADAL" clId="{2371C59D-AF34-4889-BCC0-41E94CD56CE6}" dt="2025-06-09T13:24:47.953" v="6208"/>
          <ac:spMkLst>
            <pc:docMk/>
            <pc:sldMk cId="3817319197" sldId="275"/>
            <ac:spMk id="8" creationId="{82212C8D-8FB5-2AB5-ACC7-0F648463EB87}"/>
          </ac:spMkLst>
        </pc:spChg>
        <pc:spChg chg="mod">
          <ac:chgData name="Jennie Mitchell" userId="a70c2a12-612a-4248-9f29-3318fb34994f" providerId="ADAL" clId="{2371C59D-AF34-4889-BCC0-41E94CD56CE6}" dt="2025-06-09T13:24:47.953" v="6208"/>
          <ac:spMkLst>
            <pc:docMk/>
            <pc:sldMk cId="3817319197" sldId="275"/>
            <ac:spMk id="9" creationId="{7747C9BD-BE31-891D-7C78-C3C828DACF8F}"/>
          </ac:spMkLst>
        </pc:spChg>
        <pc:spChg chg="mod">
          <ac:chgData name="Jennie Mitchell" userId="a70c2a12-612a-4248-9f29-3318fb34994f" providerId="ADAL" clId="{2371C59D-AF34-4889-BCC0-41E94CD56CE6}" dt="2025-06-18T18:19:49.571" v="6355" actId="14100"/>
          <ac:spMkLst>
            <pc:docMk/>
            <pc:sldMk cId="3817319197" sldId="275"/>
            <ac:spMk id="10" creationId="{E9D49E1C-F2AF-58D8-841F-F9CB8F8B9E28}"/>
          </ac:spMkLst>
        </pc:spChg>
        <pc:spChg chg="mod">
          <ac:chgData name="Jennie Mitchell" userId="a70c2a12-612a-4248-9f29-3318fb34994f" providerId="ADAL" clId="{2371C59D-AF34-4889-BCC0-41E94CD56CE6}" dt="2025-06-08T13:00:54.896" v="3637" actId="6549"/>
          <ac:spMkLst>
            <pc:docMk/>
            <pc:sldMk cId="3817319197" sldId="275"/>
            <ac:spMk id="13" creationId="{7E3344AC-F766-212A-18CB-2FC5233BFD25}"/>
          </ac:spMkLst>
        </pc:spChg>
        <pc:spChg chg="mod">
          <ac:chgData name="Jennie Mitchell" userId="a70c2a12-612a-4248-9f29-3318fb34994f" providerId="ADAL" clId="{2371C59D-AF34-4889-BCC0-41E94CD56CE6}" dt="2025-06-09T13:24:47.953" v="6208"/>
          <ac:spMkLst>
            <pc:docMk/>
            <pc:sldMk cId="3817319197" sldId="275"/>
            <ac:spMk id="16" creationId="{9B6C3D69-6CB4-F9E1-D44C-133863510249}"/>
          </ac:spMkLst>
        </pc:spChg>
        <pc:spChg chg="mod">
          <ac:chgData name="Jennie Mitchell" userId="a70c2a12-612a-4248-9f29-3318fb34994f" providerId="ADAL" clId="{2371C59D-AF34-4889-BCC0-41E94CD56CE6}" dt="2025-06-09T13:24:47.953" v="6208"/>
          <ac:spMkLst>
            <pc:docMk/>
            <pc:sldMk cId="3817319197" sldId="275"/>
            <ac:spMk id="17" creationId="{00979FFD-E2DF-48A7-67A6-F8EFD6D51F1E}"/>
          </ac:spMkLst>
        </pc:spChg>
        <pc:spChg chg="mod">
          <ac:chgData name="Jennie Mitchell" userId="a70c2a12-612a-4248-9f29-3318fb34994f" providerId="ADAL" clId="{2371C59D-AF34-4889-BCC0-41E94CD56CE6}" dt="2025-06-09T13:24:47.953" v="6208"/>
          <ac:spMkLst>
            <pc:docMk/>
            <pc:sldMk cId="3817319197" sldId="275"/>
            <ac:spMk id="19" creationId="{2287508B-4D7B-64F9-13CD-9E774BFABD9A}"/>
          </ac:spMkLst>
        </pc:spChg>
        <pc:spChg chg="mod">
          <ac:chgData name="Jennie Mitchell" userId="a70c2a12-612a-4248-9f29-3318fb34994f" providerId="ADAL" clId="{2371C59D-AF34-4889-BCC0-41E94CD56CE6}" dt="2025-06-09T13:24:47.953" v="6208"/>
          <ac:spMkLst>
            <pc:docMk/>
            <pc:sldMk cId="3817319197" sldId="275"/>
            <ac:spMk id="20" creationId="{F4E8996B-B025-E1FC-9B12-32E9C679FB00}"/>
          </ac:spMkLst>
        </pc:spChg>
        <pc:spChg chg="mod">
          <ac:chgData name="Jennie Mitchell" userId="a70c2a12-612a-4248-9f29-3318fb34994f" providerId="ADAL" clId="{2371C59D-AF34-4889-BCC0-41E94CD56CE6}" dt="2025-06-09T13:24:47.953" v="6208"/>
          <ac:spMkLst>
            <pc:docMk/>
            <pc:sldMk cId="3817319197" sldId="275"/>
            <ac:spMk id="23" creationId="{09B2DD8D-AAE1-FD77-314D-C4D16976C762}"/>
          </ac:spMkLst>
        </pc:spChg>
        <pc:spChg chg="mod">
          <ac:chgData name="Jennie Mitchell" userId="a70c2a12-612a-4248-9f29-3318fb34994f" providerId="ADAL" clId="{2371C59D-AF34-4889-BCC0-41E94CD56CE6}" dt="2025-06-09T13:24:47.953" v="6208"/>
          <ac:spMkLst>
            <pc:docMk/>
            <pc:sldMk cId="3817319197" sldId="275"/>
            <ac:spMk id="24" creationId="{79BF66D8-06C4-5478-6CCF-15301E901137}"/>
          </ac:spMkLst>
        </pc:spChg>
        <pc:spChg chg="mod">
          <ac:chgData name="Jennie Mitchell" userId="a70c2a12-612a-4248-9f29-3318fb34994f" providerId="ADAL" clId="{2371C59D-AF34-4889-BCC0-41E94CD56CE6}" dt="2025-06-09T13:24:47.953" v="6208"/>
          <ac:spMkLst>
            <pc:docMk/>
            <pc:sldMk cId="3817319197" sldId="275"/>
            <ac:spMk id="27" creationId="{C141D0F0-E303-CA1C-4580-0759B247D97F}"/>
          </ac:spMkLst>
        </pc:spChg>
        <pc:grpChg chg="mod">
          <ac:chgData name="Jennie Mitchell" userId="a70c2a12-612a-4248-9f29-3318fb34994f" providerId="ADAL" clId="{2371C59D-AF34-4889-BCC0-41E94CD56CE6}" dt="2025-06-07T14:52:18.676" v="3017" actId="14100"/>
          <ac:grpSpMkLst>
            <pc:docMk/>
            <pc:sldMk cId="3817319197" sldId="275"/>
            <ac:grpSpMk id="7" creationId="{260D4738-FF6E-1B59-BC76-1098586BADF1}"/>
          </ac:grpSpMkLst>
        </pc:grpChg>
        <pc:grpChg chg="mod">
          <ac:chgData name="Jennie Mitchell" userId="a70c2a12-612a-4248-9f29-3318fb34994f" providerId="ADAL" clId="{2371C59D-AF34-4889-BCC0-41E94CD56CE6}" dt="2025-06-07T14:52:28.127" v="3020" actId="14100"/>
          <ac:grpSpMkLst>
            <pc:docMk/>
            <pc:sldMk cId="3817319197" sldId="275"/>
            <ac:grpSpMk id="11" creationId="{5C131AD7-8D40-A925-CBA8-8F48A4E5A021}"/>
          </ac:grpSpMkLst>
        </pc:grpChg>
        <pc:grpChg chg="mod">
          <ac:chgData name="Jennie Mitchell" userId="a70c2a12-612a-4248-9f29-3318fb34994f" providerId="ADAL" clId="{2371C59D-AF34-4889-BCC0-41E94CD56CE6}" dt="2025-06-07T14:56:14.066" v="3257" actId="1076"/>
          <ac:grpSpMkLst>
            <pc:docMk/>
            <pc:sldMk cId="3817319197" sldId="275"/>
            <ac:grpSpMk id="15" creationId="{13C223B9-DD81-7D74-2090-B730F43DD773}"/>
          </ac:grpSpMkLst>
        </pc:grpChg>
        <pc:grpChg chg="mod">
          <ac:chgData name="Jennie Mitchell" userId="a70c2a12-612a-4248-9f29-3318fb34994f" providerId="ADAL" clId="{2371C59D-AF34-4889-BCC0-41E94CD56CE6}" dt="2025-06-07T14:56:39.602" v="3261" actId="14100"/>
          <ac:grpSpMkLst>
            <pc:docMk/>
            <pc:sldMk cId="3817319197" sldId="275"/>
            <ac:grpSpMk id="18" creationId="{5CA36A02-69A2-ABC8-FC71-07E12275C607}"/>
          </ac:grpSpMkLst>
        </pc:grpChg>
        <pc:grpChg chg="mod">
          <ac:chgData name="Jennie Mitchell" userId="a70c2a12-612a-4248-9f29-3318fb34994f" providerId="ADAL" clId="{2371C59D-AF34-4889-BCC0-41E94CD56CE6}" dt="2025-06-08T12:59:44.458" v="3615" actId="14100"/>
          <ac:grpSpMkLst>
            <pc:docMk/>
            <pc:sldMk cId="3817319197" sldId="275"/>
            <ac:grpSpMk id="22" creationId="{2864B7D4-BA1A-33F2-F978-4149EB0DA906}"/>
          </ac:grpSpMkLst>
        </pc:grpChg>
        <pc:grpChg chg="mod">
          <ac:chgData name="Jennie Mitchell" userId="a70c2a12-612a-4248-9f29-3318fb34994f" providerId="ADAL" clId="{2371C59D-AF34-4889-BCC0-41E94CD56CE6}" dt="2025-06-08T13:00:04.439" v="3618" actId="14100"/>
          <ac:grpSpMkLst>
            <pc:docMk/>
            <pc:sldMk cId="3817319197" sldId="275"/>
            <ac:grpSpMk id="25" creationId="{75979373-929B-F997-13A2-706421DBC296}"/>
          </ac:grpSpMkLst>
        </pc:grpChg>
        <pc:picChg chg="add mod">
          <ac:chgData name="Jennie Mitchell" userId="a70c2a12-612a-4248-9f29-3318fb34994f" providerId="ADAL" clId="{2371C59D-AF34-4889-BCC0-41E94CD56CE6}" dt="2025-06-07T14:53:45.261" v="3126" actId="1076"/>
          <ac:picMkLst>
            <pc:docMk/>
            <pc:sldMk cId="3817319197" sldId="275"/>
            <ac:picMk id="6" creationId="{3AC980CD-5EB8-B9A2-1ED8-C3A456FFB96E}"/>
          </ac:picMkLst>
        </pc:picChg>
        <pc:picChg chg="add mod">
          <ac:chgData name="Jennie Mitchell" userId="a70c2a12-612a-4248-9f29-3318fb34994f" providerId="ADAL" clId="{2371C59D-AF34-4889-BCC0-41E94CD56CE6}" dt="2025-06-07T14:56:17.912" v="3258" actId="14100"/>
          <ac:picMkLst>
            <pc:docMk/>
            <pc:sldMk cId="3817319197" sldId="275"/>
            <ac:picMk id="14" creationId="{92051E2A-EB4E-BC3A-53FB-6B3A80C43BAD}"/>
          </ac:picMkLst>
        </pc:picChg>
        <pc:picChg chg="add mod">
          <ac:chgData name="Jennie Mitchell" userId="a70c2a12-612a-4248-9f29-3318fb34994f" providerId="ADAL" clId="{2371C59D-AF34-4889-BCC0-41E94CD56CE6}" dt="2025-06-08T12:59:15.197" v="3613" actId="14100"/>
          <ac:picMkLst>
            <pc:docMk/>
            <pc:sldMk cId="3817319197" sldId="275"/>
            <ac:picMk id="31" creationId="{D6B07B2C-30A5-AE5A-4320-D1FC9C9019C9}"/>
          </ac:picMkLst>
        </pc:picChg>
      </pc:sldChg>
      <pc:sldChg chg="addSp delSp modSp add mod modTransition modNotesTx">
        <pc:chgData name="Jennie Mitchell" userId="a70c2a12-612a-4248-9f29-3318fb34994f" providerId="ADAL" clId="{2371C59D-AF34-4889-BCC0-41E94CD56CE6}" dt="2025-06-18T18:22:45.194" v="6381" actId="6549"/>
        <pc:sldMkLst>
          <pc:docMk/>
          <pc:sldMk cId="1062658571" sldId="276"/>
        </pc:sldMkLst>
        <pc:spChg chg="mod">
          <ac:chgData name="Jennie Mitchell" userId="a70c2a12-612a-4248-9f29-3318fb34994f" providerId="ADAL" clId="{2371C59D-AF34-4889-BCC0-41E94CD56CE6}" dt="2025-06-09T13:24:47.953" v="6208"/>
          <ac:spMkLst>
            <pc:docMk/>
            <pc:sldMk cId="1062658571" sldId="276"/>
            <ac:spMk id="2" creationId="{84232850-5C55-4986-FB60-DCFD572AB804}"/>
          </ac:spMkLst>
        </pc:spChg>
        <pc:spChg chg="mod">
          <ac:chgData name="Jennie Mitchell" userId="a70c2a12-612a-4248-9f29-3318fb34994f" providerId="ADAL" clId="{2371C59D-AF34-4889-BCC0-41E94CD56CE6}" dt="2025-06-09T13:24:47.953" v="6208"/>
          <ac:spMkLst>
            <pc:docMk/>
            <pc:sldMk cId="1062658571" sldId="276"/>
            <ac:spMk id="4" creationId="{8D705DF2-5A32-3798-B8B4-BACD43484E44}"/>
          </ac:spMkLst>
        </pc:spChg>
        <pc:spChg chg="mod">
          <ac:chgData name="Jennie Mitchell" userId="a70c2a12-612a-4248-9f29-3318fb34994f" providerId="ADAL" clId="{2371C59D-AF34-4889-BCC0-41E94CD56CE6}" dt="2025-06-09T13:24:47.953" v="6208"/>
          <ac:spMkLst>
            <pc:docMk/>
            <pc:sldMk cId="1062658571" sldId="276"/>
            <ac:spMk id="5" creationId="{FF1676BA-49BA-2105-0101-96238F39A879}"/>
          </ac:spMkLst>
        </pc:spChg>
        <pc:spChg chg="mod">
          <ac:chgData name="Jennie Mitchell" userId="a70c2a12-612a-4248-9f29-3318fb34994f" providerId="ADAL" clId="{2371C59D-AF34-4889-BCC0-41E94CD56CE6}" dt="2025-06-09T13:24:47.953" v="6208"/>
          <ac:spMkLst>
            <pc:docMk/>
            <pc:sldMk cId="1062658571" sldId="276"/>
            <ac:spMk id="9" creationId="{073620D8-18FC-4A12-9CA2-E8D3FFA8EB8D}"/>
          </ac:spMkLst>
        </pc:spChg>
        <pc:spChg chg="mod">
          <ac:chgData name="Jennie Mitchell" userId="a70c2a12-612a-4248-9f29-3318fb34994f" providerId="ADAL" clId="{2371C59D-AF34-4889-BCC0-41E94CD56CE6}" dt="2025-06-18T18:20:10.579" v="6375" actId="20577"/>
          <ac:spMkLst>
            <pc:docMk/>
            <pc:sldMk cId="1062658571" sldId="276"/>
            <ac:spMk id="10" creationId="{E7C2B407-6A67-ABD5-8651-9212AA1661FA}"/>
          </ac:spMkLst>
        </pc:spChg>
        <pc:spChg chg="mod">
          <ac:chgData name="Jennie Mitchell" userId="a70c2a12-612a-4248-9f29-3318fb34994f" providerId="ADAL" clId="{2371C59D-AF34-4889-BCC0-41E94CD56CE6}" dt="2025-06-09T13:24:47.953" v="6208"/>
          <ac:spMkLst>
            <pc:docMk/>
            <pc:sldMk cId="1062658571" sldId="276"/>
            <ac:spMk id="13" creationId="{61F1D889-2D11-DCEB-89DA-28B302F2CA1A}"/>
          </ac:spMkLst>
        </pc:spChg>
        <pc:spChg chg="mod">
          <ac:chgData name="Jennie Mitchell" userId="a70c2a12-612a-4248-9f29-3318fb34994f" providerId="ADAL" clId="{2371C59D-AF34-4889-BCC0-41E94CD56CE6}" dt="2025-06-09T13:24:47.953" v="6208"/>
          <ac:spMkLst>
            <pc:docMk/>
            <pc:sldMk cId="1062658571" sldId="276"/>
            <ac:spMk id="17" creationId="{6E4F92C1-0AF8-66F9-1FAB-B5473E8D2E82}"/>
          </ac:spMkLst>
        </pc:spChg>
        <pc:spChg chg="mod">
          <ac:chgData name="Jennie Mitchell" userId="a70c2a12-612a-4248-9f29-3318fb34994f" providerId="ADAL" clId="{2371C59D-AF34-4889-BCC0-41E94CD56CE6}" dt="2025-06-09T13:24:47.953" v="6208"/>
          <ac:spMkLst>
            <pc:docMk/>
            <pc:sldMk cId="1062658571" sldId="276"/>
            <ac:spMk id="20" creationId="{4E2B6AA6-8DBA-FEB1-F1BA-FB64CD4BCA11}"/>
          </ac:spMkLst>
        </pc:spChg>
        <pc:spChg chg="mod">
          <ac:chgData name="Jennie Mitchell" userId="a70c2a12-612a-4248-9f29-3318fb34994f" providerId="ADAL" clId="{2371C59D-AF34-4889-BCC0-41E94CD56CE6}" dt="2025-06-09T13:24:47.953" v="6208"/>
          <ac:spMkLst>
            <pc:docMk/>
            <pc:sldMk cId="1062658571" sldId="276"/>
            <ac:spMk id="24" creationId="{C7456516-7E98-3762-D9A1-F08FD0E25541}"/>
          </ac:spMkLst>
        </pc:spChg>
        <pc:spChg chg="mod">
          <ac:chgData name="Jennie Mitchell" userId="a70c2a12-612a-4248-9f29-3318fb34994f" providerId="ADAL" clId="{2371C59D-AF34-4889-BCC0-41E94CD56CE6}" dt="2025-06-08T13:10:04.284" v="4069" actId="20577"/>
          <ac:spMkLst>
            <pc:docMk/>
            <pc:sldMk cId="1062658571" sldId="276"/>
            <ac:spMk id="27" creationId="{E7C0AEDC-8A91-95D8-4C60-960538B79BBD}"/>
          </ac:spMkLst>
        </pc:spChg>
        <pc:spChg chg="mod">
          <ac:chgData name="Jennie Mitchell" userId="a70c2a12-612a-4248-9f29-3318fb34994f" providerId="ADAL" clId="{2371C59D-AF34-4889-BCC0-41E94CD56CE6}" dt="2025-06-09T13:24:47.953" v="6208"/>
          <ac:spMkLst>
            <pc:docMk/>
            <pc:sldMk cId="1062658571" sldId="276"/>
            <ac:spMk id="28" creationId="{ED3E88BD-95DF-9FB0-F088-BA3C8DD10CBA}"/>
          </ac:spMkLst>
        </pc:spChg>
        <pc:spChg chg="mod">
          <ac:chgData name="Jennie Mitchell" userId="a70c2a12-612a-4248-9f29-3318fb34994f" providerId="ADAL" clId="{2371C59D-AF34-4889-BCC0-41E94CD56CE6}" dt="2025-06-09T13:24:47.953" v="6208"/>
          <ac:spMkLst>
            <pc:docMk/>
            <pc:sldMk cId="1062658571" sldId="276"/>
            <ac:spMk id="29" creationId="{7BC9842B-DA6F-6E1B-CCA0-B2D752009FE4}"/>
          </ac:spMkLst>
        </pc:spChg>
        <pc:grpChg chg="mod">
          <ac:chgData name="Jennie Mitchell" userId="a70c2a12-612a-4248-9f29-3318fb34994f" providerId="ADAL" clId="{2371C59D-AF34-4889-BCC0-41E94CD56CE6}" dt="2025-06-08T13:08:29.354" v="3909" actId="14100"/>
          <ac:grpSpMkLst>
            <pc:docMk/>
            <pc:sldMk cId="1062658571" sldId="276"/>
            <ac:grpSpMk id="15" creationId="{08463B99-C55F-62D9-6D4B-3263534AD18F}"/>
          </ac:grpSpMkLst>
        </pc:grpChg>
        <pc:grpChg chg="mod">
          <ac:chgData name="Jennie Mitchell" userId="a70c2a12-612a-4248-9f29-3318fb34994f" providerId="ADAL" clId="{2371C59D-AF34-4889-BCC0-41E94CD56CE6}" dt="2025-06-08T13:08:22.525" v="3908" actId="14100"/>
          <ac:grpSpMkLst>
            <pc:docMk/>
            <pc:sldMk cId="1062658571" sldId="276"/>
            <ac:grpSpMk id="18" creationId="{E07C2EF1-DAFF-92FD-36F7-310CD53E831A}"/>
          </ac:grpSpMkLst>
        </pc:grpChg>
        <pc:grpChg chg="mod">
          <ac:chgData name="Jennie Mitchell" userId="a70c2a12-612a-4248-9f29-3318fb34994f" providerId="ADAL" clId="{2371C59D-AF34-4889-BCC0-41E94CD56CE6}" dt="2025-06-08T13:08:33.200" v="3910" actId="14100"/>
          <ac:grpSpMkLst>
            <pc:docMk/>
            <pc:sldMk cId="1062658571" sldId="276"/>
            <ac:grpSpMk id="22" creationId="{BA6903BB-EB17-702C-D748-28369FDB771A}"/>
          </ac:grpSpMkLst>
        </pc:grpChg>
        <pc:grpChg chg="mod">
          <ac:chgData name="Jennie Mitchell" userId="a70c2a12-612a-4248-9f29-3318fb34994f" providerId="ADAL" clId="{2371C59D-AF34-4889-BCC0-41E94CD56CE6}" dt="2025-06-08T13:08:44.576" v="3913" actId="14100"/>
          <ac:grpSpMkLst>
            <pc:docMk/>
            <pc:sldMk cId="1062658571" sldId="276"/>
            <ac:grpSpMk id="25" creationId="{3BC1463A-7215-62AC-2DD4-00435B85E3BF}"/>
          </ac:grpSpMkLst>
        </pc:grpChg>
        <pc:picChg chg="add mod">
          <ac:chgData name="Jennie Mitchell" userId="a70c2a12-612a-4248-9f29-3318fb34994f" providerId="ADAL" clId="{2371C59D-AF34-4889-BCC0-41E94CD56CE6}" dt="2025-06-08T13:04:40.183" v="3769" actId="14100"/>
          <ac:picMkLst>
            <pc:docMk/>
            <pc:sldMk cId="1062658571" sldId="276"/>
            <ac:picMk id="30" creationId="{4058D80E-3AEC-CD02-18AB-DEC431810A2E}"/>
          </ac:picMkLst>
        </pc:picChg>
        <pc:picChg chg="add mod">
          <ac:chgData name="Jennie Mitchell" userId="a70c2a12-612a-4248-9f29-3318fb34994f" providerId="ADAL" clId="{2371C59D-AF34-4889-BCC0-41E94CD56CE6}" dt="2025-06-08T13:04:36.088" v="3768" actId="14100"/>
          <ac:picMkLst>
            <pc:docMk/>
            <pc:sldMk cId="1062658571" sldId="276"/>
            <ac:picMk id="33" creationId="{77867701-DA6B-A9D0-267C-B2139AB913F6}"/>
          </ac:picMkLst>
        </pc:picChg>
        <pc:picChg chg="add mod">
          <ac:chgData name="Jennie Mitchell" userId="a70c2a12-612a-4248-9f29-3318fb34994f" providerId="ADAL" clId="{2371C59D-AF34-4889-BCC0-41E94CD56CE6}" dt="2025-06-08T13:08:38.489" v="3912" actId="14100"/>
          <ac:picMkLst>
            <pc:docMk/>
            <pc:sldMk cId="1062658571" sldId="276"/>
            <ac:picMk id="35" creationId="{EDD26188-8980-213F-1066-4E4E59ED2260}"/>
          </ac:picMkLst>
        </pc:picChg>
      </pc:sldChg>
      <pc:sldChg chg="addSp delSp modSp add mod modTransition modNotesTx">
        <pc:chgData name="Jennie Mitchell" userId="a70c2a12-612a-4248-9f29-3318fb34994f" providerId="ADAL" clId="{2371C59D-AF34-4889-BCC0-41E94CD56CE6}" dt="2025-06-18T18:24:30.302" v="6396" actId="20577"/>
        <pc:sldMkLst>
          <pc:docMk/>
          <pc:sldMk cId="1074383598" sldId="277"/>
        </pc:sldMkLst>
        <pc:spChg chg="mod">
          <ac:chgData name="Jennie Mitchell" userId="a70c2a12-612a-4248-9f29-3318fb34994f" providerId="ADAL" clId="{2371C59D-AF34-4889-BCC0-41E94CD56CE6}" dt="2025-06-09T13:24:47.953" v="6208"/>
          <ac:spMkLst>
            <pc:docMk/>
            <pc:sldMk cId="1074383598" sldId="277"/>
            <ac:spMk id="5" creationId="{B4806753-4DD0-9FAB-8725-699AFBE91A84}"/>
          </ac:spMkLst>
        </pc:spChg>
        <pc:spChg chg="mod">
          <ac:chgData name="Jennie Mitchell" userId="a70c2a12-612a-4248-9f29-3318fb34994f" providerId="ADAL" clId="{2371C59D-AF34-4889-BCC0-41E94CD56CE6}" dt="2025-06-09T13:24:47.953" v="6208"/>
          <ac:spMkLst>
            <pc:docMk/>
            <pc:sldMk cId="1074383598" sldId="277"/>
            <ac:spMk id="8" creationId="{37B701D5-A89C-7E20-C87E-9937FBFEF0B4}"/>
          </ac:spMkLst>
        </pc:spChg>
        <pc:spChg chg="mod">
          <ac:chgData name="Jennie Mitchell" userId="a70c2a12-612a-4248-9f29-3318fb34994f" providerId="ADAL" clId="{2371C59D-AF34-4889-BCC0-41E94CD56CE6}" dt="2025-06-08T13:11:08.889" v="4091" actId="20577"/>
          <ac:spMkLst>
            <pc:docMk/>
            <pc:sldMk cId="1074383598" sldId="277"/>
            <ac:spMk id="9" creationId="{AFAD566E-9029-28CA-D78E-A6F62DCF1667}"/>
          </ac:spMkLst>
        </pc:spChg>
        <pc:spChg chg="mod">
          <ac:chgData name="Jennie Mitchell" userId="a70c2a12-612a-4248-9f29-3318fb34994f" providerId="ADAL" clId="{2371C59D-AF34-4889-BCC0-41E94CD56CE6}" dt="2025-06-18T18:23:18.197" v="6394" actId="20577"/>
          <ac:spMkLst>
            <pc:docMk/>
            <pc:sldMk cId="1074383598" sldId="277"/>
            <ac:spMk id="10" creationId="{D994AE29-4B7B-216D-D955-2F2CC7556F5F}"/>
          </ac:spMkLst>
        </pc:spChg>
        <pc:spChg chg="mod">
          <ac:chgData name="Jennie Mitchell" userId="a70c2a12-612a-4248-9f29-3318fb34994f" providerId="ADAL" clId="{2371C59D-AF34-4889-BCC0-41E94CD56CE6}" dt="2025-06-08T13:12:53.436" v="4226" actId="20577"/>
          <ac:spMkLst>
            <pc:docMk/>
            <pc:sldMk cId="1074383598" sldId="277"/>
            <ac:spMk id="13" creationId="{57A59DA8-E2E8-0366-9E3B-70690D885DB5}"/>
          </ac:spMkLst>
        </pc:spChg>
        <pc:spChg chg="mod">
          <ac:chgData name="Jennie Mitchell" userId="a70c2a12-612a-4248-9f29-3318fb34994f" providerId="ADAL" clId="{2371C59D-AF34-4889-BCC0-41E94CD56CE6}" dt="2025-06-09T13:24:47.953" v="6208"/>
          <ac:spMkLst>
            <pc:docMk/>
            <pc:sldMk cId="1074383598" sldId="277"/>
            <ac:spMk id="16" creationId="{61DCB2D6-AAA1-D867-3379-C4D0EC9A2515}"/>
          </ac:spMkLst>
        </pc:spChg>
        <pc:spChg chg="mod">
          <ac:chgData name="Jennie Mitchell" userId="a70c2a12-612a-4248-9f29-3318fb34994f" providerId="ADAL" clId="{2371C59D-AF34-4889-BCC0-41E94CD56CE6}" dt="2025-06-09T13:24:47.953" v="6208"/>
          <ac:spMkLst>
            <pc:docMk/>
            <pc:sldMk cId="1074383598" sldId="277"/>
            <ac:spMk id="17" creationId="{E3536584-2E9C-0289-FC67-2B9B92C27291}"/>
          </ac:spMkLst>
        </pc:spChg>
        <pc:spChg chg="mod">
          <ac:chgData name="Jennie Mitchell" userId="a70c2a12-612a-4248-9f29-3318fb34994f" providerId="ADAL" clId="{2371C59D-AF34-4889-BCC0-41E94CD56CE6}" dt="2025-06-09T13:24:47.953" v="6208"/>
          <ac:spMkLst>
            <pc:docMk/>
            <pc:sldMk cId="1074383598" sldId="277"/>
            <ac:spMk id="19" creationId="{2E5C230D-1AA4-C9D0-420C-762BD987C085}"/>
          </ac:spMkLst>
        </pc:spChg>
        <pc:spChg chg="mod">
          <ac:chgData name="Jennie Mitchell" userId="a70c2a12-612a-4248-9f29-3318fb34994f" providerId="ADAL" clId="{2371C59D-AF34-4889-BCC0-41E94CD56CE6}" dt="2025-06-09T13:24:47.953" v="6208"/>
          <ac:spMkLst>
            <pc:docMk/>
            <pc:sldMk cId="1074383598" sldId="277"/>
            <ac:spMk id="20" creationId="{A10DED65-AF0D-48BA-A5D7-04A2728DA241}"/>
          </ac:spMkLst>
        </pc:spChg>
        <pc:spChg chg="mod">
          <ac:chgData name="Jennie Mitchell" userId="a70c2a12-612a-4248-9f29-3318fb34994f" providerId="ADAL" clId="{2371C59D-AF34-4889-BCC0-41E94CD56CE6}" dt="2025-06-09T13:24:47.953" v="6208"/>
          <ac:spMkLst>
            <pc:docMk/>
            <pc:sldMk cId="1074383598" sldId="277"/>
            <ac:spMk id="24" creationId="{E7EAD867-5626-B29F-C86D-B69EF52DDDCA}"/>
          </ac:spMkLst>
        </pc:spChg>
        <pc:spChg chg="mod">
          <ac:chgData name="Jennie Mitchell" userId="a70c2a12-612a-4248-9f29-3318fb34994f" providerId="ADAL" clId="{2371C59D-AF34-4889-BCC0-41E94CD56CE6}" dt="2025-06-08T13:17:47.610" v="4506" actId="14100"/>
          <ac:spMkLst>
            <pc:docMk/>
            <pc:sldMk cId="1074383598" sldId="277"/>
            <ac:spMk id="26" creationId="{DA7F2610-58FF-6841-F1F1-AE41FDFEADB3}"/>
          </ac:spMkLst>
        </pc:spChg>
        <pc:spChg chg="mod">
          <ac:chgData name="Jennie Mitchell" userId="a70c2a12-612a-4248-9f29-3318fb34994f" providerId="ADAL" clId="{2371C59D-AF34-4889-BCC0-41E94CD56CE6}" dt="2025-06-09T13:24:47.953" v="6208"/>
          <ac:spMkLst>
            <pc:docMk/>
            <pc:sldMk cId="1074383598" sldId="277"/>
            <ac:spMk id="27" creationId="{529D55C1-B482-1EA9-6CF2-146A30B895E3}"/>
          </ac:spMkLst>
        </pc:spChg>
        <pc:spChg chg="mod">
          <ac:chgData name="Jennie Mitchell" userId="a70c2a12-612a-4248-9f29-3318fb34994f" providerId="ADAL" clId="{2371C59D-AF34-4889-BCC0-41E94CD56CE6}" dt="2025-06-09T13:24:47.953" v="6208"/>
          <ac:spMkLst>
            <pc:docMk/>
            <pc:sldMk cId="1074383598" sldId="277"/>
            <ac:spMk id="28" creationId="{5F447E5D-5E0D-C5DA-7360-996374FC523C}"/>
          </ac:spMkLst>
        </pc:spChg>
        <pc:spChg chg="mod">
          <ac:chgData name="Jennie Mitchell" userId="a70c2a12-612a-4248-9f29-3318fb34994f" providerId="ADAL" clId="{2371C59D-AF34-4889-BCC0-41E94CD56CE6}" dt="2025-06-09T13:24:47.953" v="6208"/>
          <ac:spMkLst>
            <pc:docMk/>
            <pc:sldMk cId="1074383598" sldId="277"/>
            <ac:spMk id="29" creationId="{CA5796B8-811D-F4D3-2369-A30D1BF4AB63}"/>
          </ac:spMkLst>
        </pc:spChg>
        <pc:grpChg chg="mod">
          <ac:chgData name="Jennie Mitchell" userId="a70c2a12-612a-4248-9f29-3318fb34994f" providerId="ADAL" clId="{2371C59D-AF34-4889-BCC0-41E94CD56CE6}" dt="2025-06-08T13:11:51.272" v="4102" actId="14100"/>
          <ac:grpSpMkLst>
            <pc:docMk/>
            <pc:sldMk cId="1074383598" sldId="277"/>
            <ac:grpSpMk id="7" creationId="{6A5EDCCD-8AB5-2E12-C012-5C6029F98A16}"/>
          </ac:grpSpMkLst>
        </pc:grpChg>
        <pc:grpChg chg="mod">
          <ac:chgData name="Jennie Mitchell" userId="a70c2a12-612a-4248-9f29-3318fb34994f" providerId="ADAL" clId="{2371C59D-AF34-4889-BCC0-41E94CD56CE6}" dt="2025-06-08T13:11:59.969" v="4104" actId="14100"/>
          <ac:grpSpMkLst>
            <pc:docMk/>
            <pc:sldMk cId="1074383598" sldId="277"/>
            <ac:grpSpMk id="11" creationId="{D6368345-B6ED-65BA-EBD5-88C6DD046239}"/>
          </ac:grpSpMkLst>
        </pc:grpChg>
        <pc:grpChg chg="mod">
          <ac:chgData name="Jennie Mitchell" userId="a70c2a12-612a-4248-9f29-3318fb34994f" providerId="ADAL" clId="{2371C59D-AF34-4889-BCC0-41E94CD56CE6}" dt="2025-06-08T13:14:15.176" v="4262" actId="14100"/>
          <ac:grpSpMkLst>
            <pc:docMk/>
            <pc:sldMk cId="1074383598" sldId="277"/>
            <ac:grpSpMk id="15" creationId="{350D8141-9A70-BA9A-1995-644D04396202}"/>
          </ac:grpSpMkLst>
        </pc:grpChg>
        <pc:grpChg chg="mod">
          <ac:chgData name="Jennie Mitchell" userId="a70c2a12-612a-4248-9f29-3318fb34994f" providerId="ADAL" clId="{2371C59D-AF34-4889-BCC0-41E94CD56CE6}" dt="2025-06-08T13:14:11.822" v="4261" actId="14100"/>
          <ac:grpSpMkLst>
            <pc:docMk/>
            <pc:sldMk cId="1074383598" sldId="277"/>
            <ac:grpSpMk id="18" creationId="{1E8F6DE7-F556-0A65-C513-176C1C6F5A91}"/>
          </ac:grpSpMkLst>
        </pc:grpChg>
        <pc:grpChg chg="mod">
          <ac:chgData name="Jennie Mitchell" userId="a70c2a12-612a-4248-9f29-3318fb34994f" providerId="ADAL" clId="{2371C59D-AF34-4889-BCC0-41E94CD56CE6}" dt="2025-06-08T13:17:17.945" v="4500" actId="14100"/>
          <ac:grpSpMkLst>
            <pc:docMk/>
            <pc:sldMk cId="1074383598" sldId="277"/>
            <ac:grpSpMk id="22" creationId="{15A2599A-FF33-E45C-4D28-35E89C266804}"/>
          </ac:grpSpMkLst>
        </pc:grpChg>
        <pc:picChg chg="add mod">
          <ac:chgData name="Jennie Mitchell" userId="a70c2a12-612a-4248-9f29-3318fb34994f" providerId="ADAL" clId="{2371C59D-AF34-4889-BCC0-41E94CD56CE6}" dt="2025-06-08T13:11:54.937" v="4103" actId="14100"/>
          <ac:picMkLst>
            <pc:docMk/>
            <pc:sldMk cId="1074383598" sldId="277"/>
            <ac:picMk id="14" creationId="{30DBB258-E73C-31AE-6549-384B31352E0D}"/>
          </ac:picMkLst>
        </pc:picChg>
        <pc:picChg chg="add mod">
          <ac:chgData name="Jennie Mitchell" userId="a70c2a12-612a-4248-9f29-3318fb34994f" providerId="ADAL" clId="{2371C59D-AF34-4889-BCC0-41E94CD56CE6}" dt="2025-06-08T13:14:08.228" v="4260" actId="14100"/>
          <ac:picMkLst>
            <pc:docMk/>
            <pc:sldMk cId="1074383598" sldId="277"/>
            <ac:picMk id="31" creationId="{7A3B970D-283A-271E-1E99-9B25DF88D210}"/>
          </ac:picMkLst>
        </pc:picChg>
        <pc:picChg chg="add mod">
          <ac:chgData name="Jennie Mitchell" userId="a70c2a12-612a-4248-9f29-3318fb34994f" providerId="ADAL" clId="{2371C59D-AF34-4889-BCC0-41E94CD56CE6}" dt="2025-06-08T13:17:23.594" v="4501" actId="14100"/>
          <ac:picMkLst>
            <pc:docMk/>
            <pc:sldMk cId="1074383598" sldId="277"/>
            <ac:picMk id="34" creationId="{B00DDD82-F32B-70B3-60B4-434FFF16608D}"/>
          </ac:picMkLst>
        </pc:picChg>
      </pc:sldChg>
      <pc:sldChg chg="addSp delSp modSp add mod modTransition modNotes modNotesTx">
        <pc:chgData name="Jennie Mitchell" userId="a70c2a12-612a-4248-9f29-3318fb34994f" providerId="ADAL" clId="{2371C59D-AF34-4889-BCC0-41E94CD56CE6}" dt="2025-06-18T18:27:19.206" v="6428" actId="20577"/>
        <pc:sldMkLst>
          <pc:docMk/>
          <pc:sldMk cId="2356643121" sldId="278"/>
        </pc:sldMkLst>
        <pc:spChg chg="mod">
          <ac:chgData name="Jennie Mitchell" userId="a70c2a12-612a-4248-9f29-3318fb34994f" providerId="ADAL" clId="{2371C59D-AF34-4889-BCC0-41E94CD56CE6}" dt="2025-06-09T13:24:47.953" v="6208"/>
          <ac:spMkLst>
            <pc:docMk/>
            <pc:sldMk cId="2356643121" sldId="278"/>
            <ac:spMk id="2" creationId="{C92CD972-9A5D-CA8D-AB93-CF8C72A20D56}"/>
          </ac:spMkLst>
        </pc:spChg>
        <pc:spChg chg="mod">
          <ac:chgData name="Jennie Mitchell" userId="a70c2a12-612a-4248-9f29-3318fb34994f" providerId="ADAL" clId="{2371C59D-AF34-4889-BCC0-41E94CD56CE6}" dt="2025-06-09T13:24:47.953" v="6208"/>
          <ac:spMkLst>
            <pc:docMk/>
            <pc:sldMk cId="2356643121" sldId="278"/>
            <ac:spMk id="5" creationId="{6F5E7976-4A16-90E8-BFAA-0452A9C79B73}"/>
          </ac:spMkLst>
        </pc:spChg>
        <pc:spChg chg="mod">
          <ac:chgData name="Jennie Mitchell" userId="a70c2a12-612a-4248-9f29-3318fb34994f" providerId="ADAL" clId="{2371C59D-AF34-4889-BCC0-41E94CD56CE6}" dt="2025-06-09T13:24:47.953" v="6208"/>
          <ac:spMkLst>
            <pc:docMk/>
            <pc:sldMk cId="2356643121" sldId="278"/>
            <ac:spMk id="8" creationId="{66DD14CD-DDE7-9261-3423-7022F54FBF8C}"/>
          </ac:spMkLst>
        </pc:spChg>
        <pc:spChg chg="mod">
          <ac:chgData name="Jennie Mitchell" userId="a70c2a12-612a-4248-9f29-3318fb34994f" providerId="ADAL" clId="{2371C59D-AF34-4889-BCC0-41E94CD56CE6}" dt="2025-06-08T13:25:27.330" v="4885" actId="20577"/>
          <ac:spMkLst>
            <pc:docMk/>
            <pc:sldMk cId="2356643121" sldId="278"/>
            <ac:spMk id="9" creationId="{4491F8C6-DD19-DA41-2BB8-96AECEA957BD}"/>
          </ac:spMkLst>
        </pc:spChg>
        <pc:spChg chg="mod">
          <ac:chgData name="Jennie Mitchell" userId="a70c2a12-612a-4248-9f29-3318fb34994f" providerId="ADAL" clId="{2371C59D-AF34-4889-BCC0-41E94CD56CE6}" dt="2025-06-18T18:25:49.986" v="6422" actId="20577"/>
          <ac:spMkLst>
            <pc:docMk/>
            <pc:sldMk cId="2356643121" sldId="278"/>
            <ac:spMk id="10" creationId="{CE30D526-39F7-797A-8FDC-D7CF6756AE7F}"/>
          </ac:spMkLst>
        </pc:spChg>
        <pc:spChg chg="mod">
          <ac:chgData name="Jennie Mitchell" userId="a70c2a12-612a-4248-9f29-3318fb34994f" providerId="ADAL" clId="{2371C59D-AF34-4889-BCC0-41E94CD56CE6}" dt="2025-06-09T13:24:47.953" v="6208"/>
          <ac:spMkLst>
            <pc:docMk/>
            <pc:sldMk cId="2356643121" sldId="278"/>
            <ac:spMk id="12" creationId="{766A186F-68F2-DD21-1A60-E7C63DF1F98B}"/>
          </ac:spMkLst>
        </pc:spChg>
        <pc:spChg chg="mod">
          <ac:chgData name="Jennie Mitchell" userId="a70c2a12-612a-4248-9f29-3318fb34994f" providerId="ADAL" clId="{2371C59D-AF34-4889-BCC0-41E94CD56CE6}" dt="2025-06-09T13:24:47.953" v="6208"/>
          <ac:spMkLst>
            <pc:docMk/>
            <pc:sldMk cId="2356643121" sldId="278"/>
            <ac:spMk id="13" creationId="{85DE68D1-D863-0767-2F21-540859EEDA1C}"/>
          </ac:spMkLst>
        </pc:spChg>
        <pc:spChg chg="mod">
          <ac:chgData name="Jennie Mitchell" userId="a70c2a12-612a-4248-9f29-3318fb34994f" providerId="ADAL" clId="{2371C59D-AF34-4889-BCC0-41E94CD56CE6}" dt="2025-06-09T13:24:47.953" v="6208"/>
          <ac:spMkLst>
            <pc:docMk/>
            <pc:sldMk cId="2356643121" sldId="278"/>
            <ac:spMk id="17" creationId="{EFE2B095-E8B9-D3C2-80C5-2C00D59E3192}"/>
          </ac:spMkLst>
        </pc:spChg>
        <pc:spChg chg="mod">
          <ac:chgData name="Jennie Mitchell" userId="a70c2a12-612a-4248-9f29-3318fb34994f" providerId="ADAL" clId="{2371C59D-AF34-4889-BCC0-41E94CD56CE6}" dt="2025-06-09T13:24:47.953" v="6208"/>
          <ac:spMkLst>
            <pc:docMk/>
            <pc:sldMk cId="2356643121" sldId="278"/>
            <ac:spMk id="19" creationId="{CA868C81-0883-B930-1456-E1179B81A358}"/>
          </ac:spMkLst>
        </pc:spChg>
        <pc:spChg chg="mod">
          <ac:chgData name="Jennie Mitchell" userId="a70c2a12-612a-4248-9f29-3318fb34994f" providerId="ADAL" clId="{2371C59D-AF34-4889-BCC0-41E94CD56CE6}" dt="2025-06-09T13:24:47.953" v="6208"/>
          <ac:spMkLst>
            <pc:docMk/>
            <pc:sldMk cId="2356643121" sldId="278"/>
            <ac:spMk id="20" creationId="{3F778892-4693-37BB-6ABC-A2DA66DFDA46}"/>
          </ac:spMkLst>
        </pc:spChg>
        <pc:spChg chg="mod">
          <ac:chgData name="Jennie Mitchell" userId="a70c2a12-612a-4248-9f29-3318fb34994f" providerId="ADAL" clId="{2371C59D-AF34-4889-BCC0-41E94CD56CE6}" dt="2025-06-09T13:24:47.953" v="6208"/>
          <ac:spMkLst>
            <pc:docMk/>
            <pc:sldMk cId="2356643121" sldId="278"/>
            <ac:spMk id="23" creationId="{FCF73F00-5FA2-14CD-3E3D-B79446A40CC6}"/>
          </ac:spMkLst>
        </pc:spChg>
        <pc:spChg chg="mod">
          <ac:chgData name="Jennie Mitchell" userId="a70c2a12-612a-4248-9f29-3318fb34994f" providerId="ADAL" clId="{2371C59D-AF34-4889-BCC0-41E94CD56CE6}" dt="2025-06-08T13:20:47.355" v="4606" actId="6549"/>
          <ac:spMkLst>
            <pc:docMk/>
            <pc:sldMk cId="2356643121" sldId="278"/>
            <ac:spMk id="24" creationId="{C3052847-AA89-F9C8-6CB7-6493CD855986}"/>
          </ac:spMkLst>
        </pc:spChg>
        <pc:spChg chg="mod">
          <ac:chgData name="Jennie Mitchell" userId="a70c2a12-612a-4248-9f29-3318fb34994f" providerId="ADAL" clId="{2371C59D-AF34-4889-BCC0-41E94CD56CE6}" dt="2025-06-08T13:23:03.413" v="4779" actId="313"/>
          <ac:spMkLst>
            <pc:docMk/>
            <pc:sldMk cId="2356643121" sldId="278"/>
            <ac:spMk id="27" creationId="{B978561D-E46B-B5F0-0D23-328982A18A89}"/>
          </ac:spMkLst>
        </pc:spChg>
        <pc:spChg chg="mod">
          <ac:chgData name="Jennie Mitchell" userId="a70c2a12-612a-4248-9f29-3318fb34994f" providerId="ADAL" clId="{2371C59D-AF34-4889-BCC0-41E94CD56CE6}" dt="2025-06-09T13:24:47.953" v="6208"/>
          <ac:spMkLst>
            <pc:docMk/>
            <pc:sldMk cId="2356643121" sldId="278"/>
            <ac:spMk id="28" creationId="{109D133A-9426-EDC4-5853-F4F1D0188E09}"/>
          </ac:spMkLst>
        </pc:spChg>
        <pc:grpChg chg="mod">
          <ac:chgData name="Jennie Mitchell" userId="a70c2a12-612a-4248-9f29-3318fb34994f" providerId="ADAL" clId="{2371C59D-AF34-4889-BCC0-41E94CD56CE6}" dt="2025-06-08T13:56:06.073" v="5474" actId="1076"/>
          <ac:grpSpMkLst>
            <pc:docMk/>
            <pc:sldMk cId="2356643121" sldId="278"/>
            <ac:grpSpMk id="11" creationId="{D4750AF7-9D3E-A6CC-6A95-F091729E8664}"/>
          </ac:grpSpMkLst>
        </pc:grpChg>
        <pc:grpChg chg="mod">
          <ac:chgData name="Jennie Mitchell" userId="a70c2a12-612a-4248-9f29-3318fb34994f" providerId="ADAL" clId="{2371C59D-AF34-4889-BCC0-41E94CD56CE6}" dt="2025-06-08T13:50:46.385" v="5341" actId="14100"/>
          <ac:grpSpMkLst>
            <pc:docMk/>
            <pc:sldMk cId="2356643121" sldId="278"/>
            <ac:grpSpMk id="15" creationId="{2D068435-18CA-A130-ADFD-B96A630B5145}"/>
          </ac:grpSpMkLst>
        </pc:grpChg>
        <pc:grpChg chg="mod">
          <ac:chgData name="Jennie Mitchell" userId="a70c2a12-612a-4248-9f29-3318fb34994f" providerId="ADAL" clId="{2371C59D-AF34-4889-BCC0-41E94CD56CE6}" dt="2025-06-08T13:55:33.173" v="5469" actId="14100"/>
          <ac:grpSpMkLst>
            <pc:docMk/>
            <pc:sldMk cId="2356643121" sldId="278"/>
            <ac:grpSpMk id="18" creationId="{7C68A291-DB8B-8E45-6FD5-492CE27D3A3F}"/>
          </ac:grpSpMkLst>
        </pc:grpChg>
        <pc:grpChg chg="mod">
          <ac:chgData name="Jennie Mitchell" userId="a70c2a12-612a-4248-9f29-3318fb34994f" providerId="ADAL" clId="{2371C59D-AF34-4889-BCC0-41E94CD56CE6}" dt="2025-06-08T13:56:16.480" v="5476" actId="1076"/>
          <ac:grpSpMkLst>
            <pc:docMk/>
            <pc:sldMk cId="2356643121" sldId="278"/>
            <ac:grpSpMk id="25" creationId="{E7DEE245-C1E5-5478-7191-88A7965B61CB}"/>
          </ac:grpSpMkLst>
        </pc:grpChg>
        <pc:picChg chg="add mod">
          <ac:chgData name="Jennie Mitchell" userId="a70c2a12-612a-4248-9f29-3318fb34994f" providerId="ADAL" clId="{2371C59D-AF34-4889-BCC0-41E94CD56CE6}" dt="2025-06-08T13:21:11.076" v="4612" actId="14100"/>
          <ac:picMkLst>
            <pc:docMk/>
            <pc:sldMk cId="2356643121" sldId="278"/>
            <ac:picMk id="21" creationId="{BB862AF1-F7E8-FC07-3FC9-A61705884129}"/>
          </ac:picMkLst>
        </pc:picChg>
        <pc:picChg chg="add mod">
          <ac:chgData name="Jennie Mitchell" userId="a70c2a12-612a-4248-9f29-3318fb34994f" providerId="ADAL" clId="{2371C59D-AF34-4889-BCC0-41E94CD56CE6}" dt="2025-06-08T13:25:49.954" v="4891" actId="14100"/>
          <ac:picMkLst>
            <pc:docMk/>
            <pc:sldMk cId="2356643121" sldId="278"/>
            <ac:picMk id="35" creationId="{7ED30345-086C-534D-5C33-D5ED489943B8}"/>
          </ac:picMkLst>
        </pc:picChg>
        <pc:picChg chg="add mod">
          <ac:chgData name="Jennie Mitchell" userId="a70c2a12-612a-4248-9f29-3318fb34994f" providerId="ADAL" clId="{2371C59D-AF34-4889-BCC0-41E94CD56CE6}" dt="2025-06-08T13:31:16.224" v="5028" actId="962"/>
          <ac:picMkLst>
            <pc:docMk/>
            <pc:sldMk cId="2356643121" sldId="278"/>
            <ac:picMk id="37" creationId="{0A1E1E7A-6447-D22C-4A20-DC8B4974CBE3}"/>
          </ac:picMkLst>
        </pc:picChg>
        <pc:picChg chg="add mod">
          <ac:chgData name="Jennie Mitchell" userId="a70c2a12-612a-4248-9f29-3318fb34994f" providerId="ADAL" clId="{2371C59D-AF34-4889-BCC0-41E94CD56CE6}" dt="2025-06-08T13:55:56.316" v="5473" actId="14100"/>
          <ac:picMkLst>
            <pc:docMk/>
            <pc:sldMk cId="2356643121" sldId="278"/>
            <ac:picMk id="47" creationId="{FC8B3C9D-94A3-1586-A146-700E42846C1A}"/>
          </ac:picMkLst>
        </pc:picChg>
      </pc:sldChg>
      <pc:sldChg chg="delSp add del mod">
        <pc:chgData name="Jennie Mitchell" userId="a70c2a12-612a-4248-9f29-3318fb34994f" providerId="ADAL" clId="{2371C59D-AF34-4889-BCC0-41E94CD56CE6}" dt="2025-06-09T13:17:48.690" v="6111" actId="2696"/>
        <pc:sldMkLst>
          <pc:docMk/>
          <pc:sldMk cId="492820261" sldId="279"/>
        </pc:sldMkLst>
      </pc:sldChg>
      <pc:sldMasterChg chg="modSp modTransition modSldLayout">
        <pc:chgData name="Jennie Mitchell" userId="a70c2a12-612a-4248-9f29-3318fb34994f" providerId="ADAL" clId="{2371C59D-AF34-4889-BCC0-41E94CD56CE6}" dt="2025-06-09T13:29:34.750" v="6226"/>
        <pc:sldMasterMkLst>
          <pc:docMk/>
          <pc:sldMasterMk cId="0" sldId="2147483648"/>
        </pc:sldMasterMkLst>
        <pc:spChg chg="mod">
          <ac:chgData name="Jennie Mitchell" userId="a70c2a12-612a-4248-9f29-3318fb34994f" providerId="ADAL" clId="{2371C59D-AF34-4889-BCC0-41E94CD56CE6}" dt="2025-06-09T13:24:47.953" v="6208"/>
          <ac:spMkLst>
            <pc:docMk/>
            <pc:sldMasterMk cId="0" sldId="2147483648"/>
            <ac:spMk id="2" creationId="{00000000-0000-0000-0000-000000000000}"/>
          </ac:spMkLst>
        </pc:spChg>
        <pc:spChg chg="mod">
          <ac:chgData name="Jennie Mitchell" userId="a70c2a12-612a-4248-9f29-3318fb34994f" providerId="ADAL" clId="{2371C59D-AF34-4889-BCC0-41E94CD56CE6}" dt="2025-06-09T13:24:47.953" v="6208"/>
          <ac:spMkLst>
            <pc:docMk/>
            <pc:sldMasterMk cId="0" sldId="2147483648"/>
            <ac:spMk id="3" creationId="{00000000-0000-0000-0000-000000000000}"/>
          </ac:spMkLst>
        </pc:spChg>
        <pc:spChg chg="mod">
          <ac:chgData name="Jennie Mitchell" userId="a70c2a12-612a-4248-9f29-3318fb34994f" providerId="ADAL" clId="{2371C59D-AF34-4889-BCC0-41E94CD56CE6}" dt="2025-06-09T13:24:47.953" v="6208"/>
          <ac:spMkLst>
            <pc:docMk/>
            <pc:sldMasterMk cId="0" sldId="2147483648"/>
            <ac:spMk id="4" creationId="{00000000-0000-0000-0000-000000000000}"/>
          </ac:spMkLst>
        </pc:spChg>
        <pc:spChg chg="mod">
          <ac:chgData name="Jennie Mitchell" userId="a70c2a12-612a-4248-9f29-3318fb34994f" providerId="ADAL" clId="{2371C59D-AF34-4889-BCC0-41E94CD56CE6}" dt="2025-06-09T13:24:47.953" v="6208"/>
          <ac:spMkLst>
            <pc:docMk/>
            <pc:sldMasterMk cId="0" sldId="2147483648"/>
            <ac:spMk id="5" creationId="{00000000-0000-0000-0000-000000000000}"/>
          </ac:spMkLst>
        </pc:spChg>
        <pc:spChg chg="mod">
          <ac:chgData name="Jennie Mitchell" userId="a70c2a12-612a-4248-9f29-3318fb34994f" providerId="ADAL" clId="{2371C59D-AF34-4889-BCC0-41E94CD56CE6}" dt="2025-06-09T13:24:47.953" v="6208"/>
          <ac:spMkLst>
            <pc:docMk/>
            <pc:sldMasterMk cId="0" sldId="2147483648"/>
            <ac:spMk id="6" creationId="{00000000-0000-0000-0000-000000000000}"/>
          </ac:spMkLst>
        </pc:spChg>
        <pc:sldLayoutChg chg="modSp modTransition">
          <pc:chgData name="Jennie Mitchell" userId="a70c2a12-612a-4248-9f29-3318fb34994f" providerId="ADAL" clId="{2371C59D-AF34-4889-BCC0-41E94CD56CE6}" dt="2025-06-09T13:29:34.750" v="6226"/>
          <pc:sldLayoutMkLst>
            <pc:docMk/>
            <pc:sldMasterMk cId="0" sldId="2147483648"/>
            <pc:sldLayoutMk cId="0" sldId="2147483649"/>
          </pc:sldLayoutMkLst>
          <pc:spChg chg="mod">
            <ac:chgData name="Jennie Mitchell" userId="a70c2a12-612a-4248-9f29-3318fb34994f" providerId="ADAL" clId="{2371C59D-AF34-4889-BCC0-41E94CD56CE6}" dt="2025-06-09T13:24:47.953" v="6208"/>
            <ac:spMkLst>
              <pc:docMk/>
              <pc:sldMasterMk cId="0" sldId="2147483648"/>
              <pc:sldLayoutMk cId="0" sldId="2147483649"/>
              <ac:spMk id="2" creationId="{00000000-0000-0000-0000-000000000000}"/>
            </ac:spMkLst>
          </pc:spChg>
          <pc:spChg chg="mod">
            <ac:chgData name="Jennie Mitchell" userId="a70c2a12-612a-4248-9f29-3318fb34994f" providerId="ADAL" clId="{2371C59D-AF34-4889-BCC0-41E94CD56CE6}" dt="2025-06-09T13:24:47.953" v="6208"/>
            <ac:spMkLst>
              <pc:docMk/>
              <pc:sldMasterMk cId="0" sldId="2147483648"/>
              <pc:sldLayoutMk cId="0" sldId="2147483649"/>
              <ac:spMk id="3" creationId="{00000000-0000-0000-0000-000000000000}"/>
            </ac:spMkLst>
          </pc:spChg>
        </pc:sldLayoutChg>
        <pc:sldLayoutChg chg="modTransition">
          <pc:chgData name="Jennie Mitchell" userId="a70c2a12-612a-4248-9f29-3318fb34994f" providerId="ADAL" clId="{2371C59D-AF34-4889-BCC0-41E94CD56CE6}" dt="2025-06-09T13:29:34.750" v="6226"/>
          <pc:sldLayoutMkLst>
            <pc:docMk/>
            <pc:sldMasterMk cId="0" sldId="2147483648"/>
            <pc:sldLayoutMk cId="0" sldId="2147483650"/>
          </pc:sldLayoutMkLst>
        </pc:sldLayoutChg>
        <pc:sldLayoutChg chg="modSp modTransition">
          <pc:chgData name="Jennie Mitchell" userId="a70c2a12-612a-4248-9f29-3318fb34994f" providerId="ADAL" clId="{2371C59D-AF34-4889-BCC0-41E94CD56CE6}" dt="2025-06-09T13:29:34.750" v="6226"/>
          <pc:sldLayoutMkLst>
            <pc:docMk/>
            <pc:sldMasterMk cId="0" sldId="2147483648"/>
            <pc:sldLayoutMk cId="0" sldId="2147483651"/>
          </pc:sldLayoutMkLst>
          <pc:spChg chg="mod">
            <ac:chgData name="Jennie Mitchell" userId="a70c2a12-612a-4248-9f29-3318fb34994f" providerId="ADAL" clId="{2371C59D-AF34-4889-BCC0-41E94CD56CE6}" dt="2025-06-09T13:24:47.953" v="6208"/>
            <ac:spMkLst>
              <pc:docMk/>
              <pc:sldMasterMk cId="0" sldId="2147483648"/>
              <pc:sldLayoutMk cId="0" sldId="2147483651"/>
              <ac:spMk id="2" creationId="{00000000-0000-0000-0000-000000000000}"/>
            </ac:spMkLst>
          </pc:spChg>
          <pc:spChg chg="mod">
            <ac:chgData name="Jennie Mitchell" userId="a70c2a12-612a-4248-9f29-3318fb34994f" providerId="ADAL" clId="{2371C59D-AF34-4889-BCC0-41E94CD56CE6}" dt="2025-06-09T13:24:47.953" v="6208"/>
            <ac:spMkLst>
              <pc:docMk/>
              <pc:sldMasterMk cId="0" sldId="2147483648"/>
              <pc:sldLayoutMk cId="0" sldId="2147483651"/>
              <ac:spMk id="3" creationId="{00000000-0000-0000-0000-000000000000}"/>
            </ac:spMkLst>
          </pc:spChg>
        </pc:sldLayoutChg>
        <pc:sldLayoutChg chg="modSp modTransition">
          <pc:chgData name="Jennie Mitchell" userId="a70c2a12-612a-4248-9f29-3318fb34994f" providerId="ADAL" clId="{2371C59D-AF34-4889-BCC0-41E94CD56CE6}" dt="2025-06-09T13:29:34.750" v="6226"/>
          <pc:sldLayoutMkLst>
            <pc:docMk/>
            <pc:sldMasterMk cId="0" sldId="2147483648"/>
            <pc:sldLayoutMk cId="0" sldId="2147483652"/>
          </pc:sldLayoutMkLst>
          <pc:spChg chg="mod">
            <ac:chgData name="Jennie Mitchell" userId="a70c2a12-612a-4248-9f29-3318fb34994f" providerId="ADAL" clId="{2371C59D-AF34-4889-BCC0-41E94CD56CE6}" dt="2025-06-09T13:24:47.953" v="6208"/>
            <ac:spMkLst>
              <pc:docMk/>
              <pc:sldMasterMk cId="0" sldId="2147483648"/>
              <pc:sldLayoutMk cId="0" sldId="2147483652"/>
              <ac:spMk id="3" creationId="{00000000-0000-0000-0000-000000000000}"/>
            </ac:spMkLst>
          </pc:spChg>
          <pc:spChg chg="mod">
            <ac:chgData name="Jennie Mitchell" userId="a70c2a12-612a-4248-9f29-3318fb34994f" providerId="ADAL" clId="{2371C59D-AF34-4889-BCC0-41E94CD56CE6}" dt="2025-06-09T13:24:47.953" v="6208"/>
            <ac:spMkLst>
              <pc:docMk/>
              <pc:sldMasterMk cId="0" sldId="2147483648"/>
              <pc:sldLayoutMk cId="0" sldId="2147483652"/>
              <ac:spMk id="4" creationId="{00000000-0000-0000-0000-000000000000}"/>
            </ac:spMkLst>
          </pc:spChg>
        </pc:sldLayoutChg>
        <pc:sldLayoutChg chg="modSp modTransition">
          <pc:chgData name="Jennie Mitchell" userId="a70c2a12-612a-4248-9f29-3318fb34994f" providerId="ADAL" clId="{2371C59D-AF34-4889-BCC0-41E94CD56CE6}" dt="2025-06-09T13:29:34.750" v="6226"/>
          <pc:sldLayoutMkLst>
            <pc:docMk/>
            <pc:sldMasterMk cId="0" sldId="2147483648"/>
            <pc:sldLayoutMk cId="0" sldId="2147483653"/>
          </pc:sldLayoutMkLst>
          <pc:spChg chg="mod">
            <ac:chgData name="Jennie Mitchell" userId="a70c2a12-612a-4248-9f29-3318fb34994f" providerId="ADAL" clId="{2371C59D-AF34-4889-BCC0-41E94CD56CE6}" dt="2025-06-09T13:24:47.953" v="6208"/>
            <ac:spMkLst>
              <pc:docMk/>
              <pc:sldMasterMk cId="0" sldId="2147483648"/>
              <pc:sldLayoutMk cId="0" sldId="2147483653"/>
              <ac:spMk id="3" creationId="{00000000-0000-0000-0000-000000000000}"/>
            </ac:spMkLst>
          </pc:spChg>
          <pc:spChg chg="mod">
            <ac:chgData name="Jennie Mitchell" userId="a70c2a12-612a-4248-9f29-3318fb34994f" providerId="ADAL" clId="{2371C59D-AF34-4889-BCC0-41E94CD56CE6}" dt="2025-06-09T13:24:47.953" v="6208"/>
            <ac:spMkLst>
              <pc:docMk/>
              <pc:sldMasterMk cId="0" sldId="2147483648"/>
              <pc:sldLayoutMk cId="0" sldId="2147483653"/>
              <ac:spMk id="4" creationId="{00000000-0000-0000-0000-000000000000}"/>
            </ac:spMkLst>
          </pc:spChg>
          <pc:spChg chg="mod">
            <ac:chgData name="Jennie Mitchell" userId="a70c2a12-612a-4248-9f29-3318fb34994f" providerId="ADAL" clId="{2371C59D-AF34-4889-BCC0-41E94CD56CE6}" dt="2025-06-09T13:24:47.953" v="6208"/>
            <ac:spMkLst>
              <pc:docMk/>
              <pc:sldMasterMk cId="0" sldId="2147483648"/>
              <pc:sldLayoutMk cId="0" sldId="2147483653"/>
              <ac:spMk id="5" creationId="{00000000-0000-0000-0000-000000000000}"/>
            </ac:spMkLst>
          </pc:spChg>
          <pc:spChg chg="mod">
            <ac:chgData name="Jennie Mitchell" userId="a70c2a12-612a-4248-9f29-3318fb34994f" providerId="ADAL" clId="{2371C59D-AF34-4889-BCC0-41E94CD56CE6}" dt="2025-06-09T13:24:47.953" v="6208"/>
            <ac:spMkLst>
              <pc:docMk/>
              <pc:sldMasterMk cId="0" sldId="2147483648"/>
              <pc:sldLayoutMk cId="0" sldId="2147483653"/>
              <ac:spMk id="6" creationId="{00000000-0000-0000-0000-000000000000}"/>
            </ac:spMkLst>
          </pc:spChg>
        </pc:sldLayoutChg>
        <pc:sldLayoutChg chg="modTransition">
          <pc:chgData name="Jennie Mitchell" userId="a70c2a12-612a-4248-9f29-3318fb34994f" providerId="ADAL" clId="{2371C59D-AF34-4889-BCC0-41E94CD56CE6}" dt="2025-06-09T13:29:34.750" v="6226"/>
          <pc:sldLayoutMkLst>
            <pc:docMk/>
            <pc:sldMasterMk cId="0" sldId="2147483648"/>
            <pc:sldLayoutMk cId="0" sldId="2147483654"/>
          </pc:sldLayoutMkLst>
        </pc:sldLayoutChg>
        <pc:sldLayoutChg chg="modTransition">
          <pc:chgData name="Jennie Mitchell" userId="a70c2a12-612a-4248-9f29-3318fb34994f" providerId="ADAL" clId="{2371C59D-AF34-4889-BCC0-41E94CD56CE6}" dt="2025-06-09T13:29:34.750" v="6226"/>
          <pc:sldLayoutMkLst>
            <pc:docMk/>
            <pc:sldMasterMk cId="0" sldId="2147483648"/>
            <pc:sldLayoutMk cId="0" sldId="2147483655"/>
          </pc:sldLayoutMkLst>
        </pc:sldLayoutChg>
        <pc:sldLayoutChg chg="modSp modTransition">
          <pc:chgData name="Jennie Mitchell" userId="a70c2a12-612a-4248-9f29-3318fb34994f" providerId="ADAL" clId="{2371C59D-AF34-4889-BCC0-41E94CD56CE6}" dt="2025-06-09T13:29:34.750" v="6226"/>
          <pc:sldLayoutMkLst>
            <pc:docMk/>
            <pc:sldMasterMk cId="0" sldId="2147483648"/>
            <pc:sldLayoutMk cId="0" sldId="2147483656"/>
          </pc:sldLayoutMkLst>
          <pc:spChg chg="mod">
            <ac:chgData name="Jennie Mitchell" userId="a70c2a12-612a-4248-9f29-3318fb34994f" providerId="ADAL" clId="{2371C59D-AF34-4889-BCC0-41E94CD56CE6}" dt="2025-06-09T13:24:47.953" v="6208"/>
            <ac:spMkLst>
              <pc:docMk/>
              <pc:sldMasterMk cId="0" sldId="2147483648"/>
              <pc:sldLayoutMk cId="0" sldId="2147483656"/>
              <ac:spMk id="2" creationId="{00000000-0000-0000-0000-000000000000}"/>
            </ac:spMkLst>
          </pc:spChg>
          <pc:spChg chg="mod">
            <ac:chgData name="Jennie Mitchell" userId="a70c2a12-612a-4248-9f29-3318fb34994f" providerId="ADAL" clId="{2371C59D-AF34-4889-BCC0-41E94CD56CE6}" dt="2025-06-09T13:24:47.953" v="6208"/>
            <ac:spMkLst>
              <pc:docMk/>
              <pc:sldMasterMk cId="0" sldId="2147483648"/>
              <pc:sldLayoutMk cId="0" sldId="2147483656"/>
              <ac:spMk id="3" creationId="{00000000-0000-0000-0000-000000000000}"/>
            </ac:spMkLst>
          </pc:spChg>
          <pc:spChg chg="mod">
            <ac:chgData name="Jennie Mitchell" userId="a70c2a12-612a-4248-9f29-3318fb34994f" providerId="ADAL" clId="{2371C59D-AF34-4889-BCC0-41E94CD56CE6}" dt="2025-06-09T13:24:47.953" v="6208"/>
            <ac:spMkLst>
              <pc:docMk/>
              <pc:sldMasterMk cId="0" sldId="2147483648"/>
              <pc:sldLayoutMk cId="0" sldId="2147483656"/>
              <ac:spMk id="4" creationId="{00000000-0000-0000-0000-000000000000}"/>
            </ac:spMkLst>
          </pc:spChg>
        </pc:sldLayoutChg>
        <pc:sldLayoutChg chg="modSp modTransition">
          <pc:chgData name="Jennie Mitchell" userId="a70c2a12-612a-4248-9f29-3318fb34994f" providerId="ADAL" clId="{2371C59D-AF34-4889-BCC0-41E94CD56CE6}" dt="2025-06-09T13:29:34.750" v="6226"/>
          <pc:sldLayoutMkLst>
            <pc:docMk/>
            <pc:sldMasterMk cId="0" sldId="2147483648"/>
            <pc:sldLayoutMk cId="0" sldId="2147483657"/>
          </pc:sldLayoutMkLst>
          <pc:spChg chg="mod">
            <ac:chgData name="Jennie Mitchell" userId="a70c2a12-612a-4248-9f29-3318fb34994f" providerId="ADAL" clId="{2371C59D-AF34-4889-BCC0-41E94CD56CE6}" dt="2025-06-09T13:24:47.953" v="6208"/>
            <ac:spMkLst>
              <pc:docMk/>
              <pc:sldMasterMk cId="0" sldId="2147483648"/>
              <pc:sldLayoutMk cId="0" sldId="2147483657"/>
              <ac:spMk id="2" creationId="{00000000-0000-0000-0000-000000000000}"/>
            </ac:spMkLst>
          </pc:spChg>
          <pc:spChg chg="mod">
            <ac:chgData name="Jennie Mitchell" userId="a70c2a12-612a-4248-9f29-3318fb34994f" providerId="ADAL" clId="{2371C59D-AF34-4889-BCC0-41E94CD56CE6}" dt="2025-06-09T13:24:47.953" v="6208"/>
            <ac:spMkLst>
              <pc:docMk/>
              <pc:sldMasterMk cId="0" sldId="2147483648"/>
              <pc:sldLayoutMk cId="0" sldId="2147483657"/>
              <ac:spMk id="3" creationId="{00000000-0000-0000-0000-000000000000}"/>
            </ac:spMkLst>
          </pc:spChg>
          <pc:spChg chg="mod">
            <ac:chgData name="Jennie Mitchell" userId="a70c2a12-612a-4248-9f29-3318fb34994f" providerId="ADAL" clId="{2371C59D-AF34-4889-BCC0-41E94CD56CE6}" dt="2025-06-09T13:24:47.953" v="6208"/>
            <ac:spMkLst>
              <pc:docMk/>
              <pc:sldMasterMk cId="0" sldId="2147483648"/>
              <pc:sldLayoutMk cId="0" sldId="2147483657"/>
              <ac:spMk id="4" creationId="{00000000-0000-0000-0000-000000000000}"/>
            </ac:spMkLst>
          </pc:spChg>
        </pc:sldLayoutChg>
        <pc:sldLayoutChg chg="modTransition">
          <pc:chgData name="Jennie Mitchell" userId="a70c2a12-612a-4248-9f29-3318fb34994f" providerId="ADAL" clId="{2371C59D-AF34-4889-BCC0-41E94CD56CE6}" dt="2025-06-09T13:29:34.750" v="6226"/>
          <pc:sldLayoutMkLst>
            <pc:docMk/>
            <pc:sldMasterMk cId="0" sldId="2147483648"/>
            <pc:sldLayoutMk cId="0" sldId="2147483658"/>
          </pc:sldLayoutMkLst>
        </pc:sldLayoutChg>
        <pc:sldLayoutChg chg="modSp modTransition">
          <pc:chgData name="Jennie Mitchell" userId="a70c2a12-612a-4248-9f29-3318fb34994f" providerId="ADAL" clId="{2371C59D-AF34-4889-BCC0-41E94CD56CE6}" dt="2025-06-09T13:29:34.750" v="6226"/>
          <pc:sldLayoutMkLst>
            <pc:docMk/>
            <pc:sldMasterMk cId="0" sldId="2147483648"/>
            <pc:sldLayoutMk cId="0" sldId="2147483659"/>
          </pc:sldLayoutMkLst>
          <pc:spChg chg="mod">
            <ac:chgData name="Jennie Mitchell" userId="a70c2a12-612a-4248-9f29-3318fb34994f" providerId="ADAL" clId="{2371C59D-AF34-4889-BCC0-41E94CD56CE6}" dt="2025-06-09T13:24:47.953" v="6208"/>
            <ac:spMkLst>
              <pc:docMk/>
              <pc:sldMasterMk cId="0" sldId="2147483648"/>
              <pc:sldLayoutMk cId="0" sldId="2147483659"/>
              <ac:spMk id="2" creationId="{00000000-0000-0000-0000-000000000000}"/>
            </ac:spMkLst>
          </pc:spChg>
          <pc:spChg chg="mod">
            <ac:chgData name="Jennie Mitchell" userId="a70c2a12-612a-4248-9f29-3318fb34994f" providerId="ADAL" clId="{2371C59D-AF34-4889-BCC0-41E94CD56CE6}" dt="2025-06-09T13:24:47.953" v="6208"/>
            <ac:spMkLst>
              <pc:docMk/>
              <pc:sldMasterMk cId="0" sldId="2147483648"/>
              <pc:sldLayoutMk cId="0" sldId="2147483659"/>
              <ac:spMk id="3" creationId="{00000000-0000-0000-0000-000000000000}"/>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4F1FB3-DD44-4CC2-B134-39B7BDA60A65}" type="datetimeFigureOut">
              <a:rPr lang="en-US" smtClean="0"/>
              <a:t>6/18/2025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57158C-5970-4AF7-8322-3034B49E9835}" type="slidenum">
              <a:rPr lang="en-US" smtClean="0"/>
              <a:t>‹#›</a:t>
            </a:fld>
            <a:endParaRPr lang="en-US"/>
          </a:p>
        </p:txBody>
      </p:sp>
    </p:spTree>
    <p:extLst>
      <p:ext uri="{BB962C8B-B14F-4D97-AF65-F5344CB8AC3E}">
        <p14:creationId xmlns:p14="http://schemas.microsoft.com/office/powerpoint/2010/main" val="4184950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1973, Anscombe built four datasets of eleven points each.    Statistically they are very similar: averages, variances, correlation, and even the linear regression formula are the same.  Here are the four datasets slightly modified from the original.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When calculated, the </a:t>
            </a:r>
            <a:r>
              <a:rPr lang="en-US" sz="1200" b="1" kern="1200" dirty="0">
                <a:solidFill>
                  <a:schemeClr val="tx1"/>
                </a:solidFill>
                <a:effectLst/>
                <a:latin typeface="+mn-lt"/>
                <a:ea typeface="+mn-ea"/>
                <a:cs typeface="+mn-cs"/>
              </a:rPr>
              <a:t>following statistical information is true for each of the four datasets.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The average X value is 9; the average </a:t>
            </a:r>
            <a:r>
              <a:rPr lang="en-US" sz="1200" i="1" kern="1200" dirty="0">
                <a:solidFill>
                  <a:schemeClr val="tx1"/>
                </a:solidFill>
                <a:effectLst/>
                <a:latin typeface="+mn-lt"/>
                <a:ea typeface="+mn-ea"/>
                <a:cs typeface="+mn-cs"/>
              </a:rPr>
              <a:t>Y </a:t>
            </a:r>
            <a:r>
              <a:rPr lang="en-US" sz="1200" kern="1200" dirty="0">
                <a:solidFill>
                  <a:schemeClr val="tx1"/>
                </a:solidFill>
                <a:effectLst/>
                <a:latin typeface="+mn-lt"/>
                <a:ea typeface="+mn-ea"/>
                <a:cs typeface="+mn-cs"/>
              </a:rPr>
              <a:t>value is 7.50</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 The variance for </a:t>
            </a:r>
            <a:r>
              <a:rPr lang="en-US" sz="1200" i="1" kern="1200" dirty="0">
                <a:solidFill>
                  <a:schemeClr val="tx1"/>
                </a:solidFill>
                <a:effectLst/>
                <a:latin typeface="+mn-lt"/>
                <a:ea typeface="+mn-ea"/>
                <a:cs typeface="+mn-cs"/>
              </a:rPr>
              <a:t>X</a:t>
            </a:r>
            <a:r>
              <a:rPr lang="en-US" sz="1200" kern="1200" dirty="0">
                <a:solidFill>
                  <a:schemeClr val="tx1"/>
                </a:solidFill>
                <a:effectLst/>
                <a:latin typeface="+mn-lt"/>
                <a:ea typeface="+mn-ea"/>
                <a:cs typeface="+mn-cs"/>
              </a:rPr>
              <a:t> is 11 and the variance for </a:t>
            </a:r>
            <a:r>
              <a:rPr lang="en-US" sz="1200" i="1" kern="1200" dirty="0">
                <a:solidFill>
                  <a:schemeClr val="tx1"/>
                </a:solidFill>
                <a:effectLst/>
                <a:latin typeface="+mn-lt"/>
                <a:ea typeface="+mn-ea"/>
                <a:cs typeface="+mn-cs"/>
              </a:rPr>
              <a:t>Y</a:t>
            </a:r>
            <a:r>
              <a:rPr lang="en-US" sz="1200" kern="1200" dirty="0">
                <a:solidFill>
                  <a:schemeClr val="tx1"/>
                </a:solidFill>
                <a:effectLst/>
                <a:latin typeface="+mn-lt"/>
                <a:ea typeface="+mn-ea"/>
                <a:cs typeface="+mn-cs"/>
              </a:rPr>
              <a:t> is 4.12</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 The correlation between </a:t>
            </a:r>
            <a:r>
              <a:rPr lang="en-US" sz="1200" i="1" kern="1200" dirty="0">
                <a:solidFill>
                  <a:schemeClr val="tx1"/>
                </a:solidFill>
                <a:effectLst/>
                <a:latin typeface="+mn-lt"/>
                <a:ea typeface="+mn-ea"/>
                <a:cs typeface="+mn-cs"/>
              </a:rPr>
              <a:t>X</a:t>
            </a:r>
            <a:r>
              <a:rPr lang="en-US" sz="1200" kern="1200" dirty="0">
                <a:solidFill>
                  <a:schemeClr val="tx1"/>
                </a:solidFill>
                <a:effectLst/>
                <a:latin typeface="+mn-lt"/>
                <a:ea typeface="+mn-ea"/>
                <a:cs typeface="+mn-cs"/>
              </a:rPr>
              <a:t> and </a:t>
            </a:r>
            <a:r>
              <a:rPr lang="en-US" sz="1200" i="1" kern="1200" dirty="0">
                <a:solidFill>
                  <a:schemeClr val="tx1"/>
                </a:solidFill>
                <a:effectLst/>
                <a:latin typeface="+mn-lt"/>
                <a:ea typeface="+mn-ea"/>
                <a:cs typeface="+mn-cs"/>
              </a:rPr>
              <a:t>Y</a:t>
            </a:r>
            <a:r>
              <a:rPr lang="en-US" sz="1200" kern="1200" dirty="0">
                <a:solidFill>
                  <a:schemeClr val="tx1"/>
                </a:solidFill>
                <a:effectLst/>
                <a:latin typeface="+mn-lt"/>
                <a:ea typeface="+mn-ea"/>
                <a:cs typeface="+mn-cs"/>
              </a:rPr>
              <a:t> is .816</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 The linear regression is y = .50x + 3</a:t>
            </a:r>
          </a:p>
          <a:p>
            <a:endParaRPr lang="en-US" dirty="0"/>
          </a:p>
        </p:txBody>
      </p:sp>
      <p:sp>
        <p:nvSpPr>
          <p:cNvPr id="4" name="Slide Number Placeholder 3"/>
          <p:cNvSpPr>
            <a:spLocks noGrp="1"/>
          </p:cNvSpPr>
          <p:nvPr>
            <p:ph type="sldNum" sz="quarter" idx="5"/>
          </p:nvPr>
        </p:nvSpPr>
        <p:spPr/>
        <p:txBody>
          <a:bodyPr/>
          <a:lstStyle/>
          <a:p>
            <a:fld id="{6D57158C-5970-4AF7-8322-3034B49E9835}" type="slidenum">
              <a:rPr lang="en-US" smtClean="0"/>
              <a:t>3</a:t>
            </a:fld>
            <a:endParaRPr lang="en-US"/>
          </a:p>
        </p:txBody>
      </p:sp>
    </p:spTree>
    <p:extLst>
      <p:ext uri="{BB962C8B-B14F-4D97-AF65-F5344CB8AC3E}">
        <p14:creationId xmlns:p14="http://schemas.microsoft.com/office/powerpoint/2010/main" val="23999679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Sparklines</a:t>
            </a:r>
            <a:r>
              <a:rPr lang="en-US" sz="1200" kern="1200" dirty="0">
                <a:solidFill>
                  <a:schemeClr val="tx1"/>
                </a:solidFill>
                <a:effectLst/>
                <a:latin typeface="+mn-lt"/>
                <a:ea typeface="+mn-ea"/>
                <a:cs typeface="+mn-cs"/>
              </a:rPr>
              <a:t> are small, condensed visual representations of data that are great for a quick overview of trends and patterns.  They are not detailed like full-fledged charts or graphs, but they offer several insights.  They are so tiny that they fit within one cell of a spreadsheet!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Word clouds</a:t>
            </a:r>
            <a:r>
              <a:rPr lang="en-US" sz="1200" kern="1200" dirty="0">
                <a:solidFill>
                  <a:schemeClr val="tx1"/>
                </a:solidFill>
                <a:effectLst/>
                <a:latin typeface="+mn-lt"/>
                <a:ea typeface="+mn-ea"/>
                <a:cs typeface="+mn-cs"/>
              </a:rPr>
              <a:t> are just visual representation of text in graphic form where the size of each word is relevant to importance or frequency. Essentially, the more often the word is used, the larger the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An </a:t>
            </a:r>
            <a:r>
              <a:rPr lang="en-US" sz="1200" b="1" kern="1200" dirty="0">
                <a:solidFill>
                  <a:schemeClr val="tx1"/>
                </a:solidFill>
                <a:effectLst/>
                <a:latin typeface="+mn-lt"/>
                <a:ea typeface="+mn-ea"/>
                <a:cs typeface="+mn-cs"/>
              </a:rPr>
              <a:t>icon array</a:t>
            </a:r>
            <a:r>
              <a:rPr lang="en-US" sz="1200" kern="1200" dirty="0">
                <a:solidFill>
                  <a:schemeClr val="tx1"/>
                </a:solidFill>
                <a:effectLst/>
                <a:latin typeface="+mn-lt"/>
                <a:ea typeface="+mn-ea"/>
                <a:cs typeface="+mn-cs"/>
              </a:rPr>
              <a:t> uses small symbols to represent individual data points. They are useful for frequencies or proportions. There are specific uses of color, specific icons, and color coordination of the icons.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An example of starting with a horizontal stacked bar chart often used to represent the results of survey questions.  In this example, instead of bars, you see icons representing the results. Notice that the colors also represent information to the viewer.  Red represents concern and gray represents “a gray area” where employees check their email too often.</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a:t>
            </a:r>
            <a:r>
              <a:rPr lang="en-US" sz="1200" b="1" kern="1200" dirty="0">
                <a:solidFill>
                  <a:schemeClr val="tx1"/>
                </a:solidFill>
                <a:effectLst/>
                <a:latin typeface="+mn-lt"/>
                <a:ea typeface="+mn-ea"/>
                <a:cs typeface="+mn-cs"/>
              </a:rPr>
              <a:t>combo graph</a:t>
            </a:r>
            <a:r>
              <a:rPr lang="en-US" sz="1200" kern="1200" dirty="0">
                <a:solidFill>
                  <a:schemeClr val="tx1"/>
                </a:solidFill>
                <a:effectLst/>
                <a:latin typeface="+mn-lt"/>
                <a:ea typeface="+mn-ea"/>
                <a:cs typeface="+mn-cs"/>
              </a:rPr>
              <a:t> is a combination of two column charts, two-line graphs or a column chart and a line graph(s). You can work from a single dataset or two datasets as long as the datasets share a common base.  You want to use combo graphs to show some kind of relationship or trend. </a:t>
            </a:r>
          </a:p>
          <a:p>
            <a:endParaRPr lang="en-US" dirty="0"/>
          </a:p>
        </p:txBody>
      </p:sp>
      <p:sp>
        <p:nvSpPr>
          <p:cNvPr id="4" name="Slide Number Placeholder 3"/>
          <p:cNvSpPr>
            <a:spLocks noGrp="1"/>
          </p:cNvSpPr>
          <p:nvPr>
            <p:ph type="sldNum" sz="quarter" idx="5"/>
          </p:nvPr>
        </p:nvSpPr>
        <p:spPr/>
        <p:txBody>
          <a:bodyPr/>
          <a:lstStyle/>
          <a:p>
            <a:fld id="{6D57158C-5970-4AF7-8322-3034B49E9835}" type="slidenum">
              <a:rPr lang="en-US" smtClean="0"/>
              <a:t>4</a:t>
            </a:fld>
            <a:endParaRPr lang="en-US"/>
          </a:p>
        </p:txBody>
      </p:sp>
    </p:spTree>
    <p:extLst>
      <p:ext uri="{BB962C8B-B14F-4D97-AF65-F5344CB8AC3E}">
        <p14:creationId xmlns:p14="http://schemas.microsoft.com/office/powerpoint/2010/main" val="31562927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For this chapter’s purpose, consider four types of benchmarking: 1) performance benchmarking; 2) practice benchmarking; 3) internal benchmarking, and 4) external benchmarking.  Every industry should use benchmarking to help understand and transfer ‘best practices’ from other organizations and improve organizational performance. </a:t>
            </a:r>
          </a:p>
          <a:p>
            <a:r>
              <a:rPr lang="en-US" sz="1200" b="1" kern="1200" dirty="0">
                <a:solidFill>
                  <a:schemeClr val="tx1"/>
                </a:solidFill>
                <a:effectLst/>
                <a:latin typeface="+mn-lt"/>
                <a:ea typeface="+mn-ea"/>
                <a:cs typeface="+mn-cs"/>
              </a:rPr>
              <a:t>Benchmarking Tool #1: Porter’s Five Forces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One of the best benchmarking tools to understand industry competitiveness is Porter’s Five Forces because industry leaders recognize the components. For example, MarketLine Advantage is a world leading provider of industry profiles that include Porter’s Five Forces. MarketLine Advantage showcases over 30,000 companies, over 3,500 industry profiles, and contains over 110 country profiles (MarketLine Advantage Brochure, 2023).   MarketLine uses Porter’s Five Forces analysis framework “to evaluate the competitive pressures on ‘players’ rival companies in a particular market” (MarketLine Advantage Brochure, 2023). Industry profiles include five-year forecasts, practical application of Porter’s Five Forces analysis, and company financial metrics.   Most college libraries have access to the MarketLine Advantage tool.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 you may recall, a SWOT will show Strengths, Weaknesses, Opportunities, and Threats. Strengths and weaknesses are considered </a:t>
            </a:r>
            <a:r>
              <a:rPr lang="en-US" sz="1200" b="1" kern="1200" dirty="0">
                <a:solidFill>
                  <a:schemeClr val="tx1"/>
                </a:solidFill>
                <a:effectLst/>
                <a:latin typeface="+mn-lt"/>
                <a:ea typeface="+mn-ea"/>
                <a:cs typeface="+mn-cs"/>
              </a:rPr>
              <a:t>internal,</a:t>
            </a:r>
            <a:r>
              <a:rPr lang="en-US" sz="1200" kern="1200" dirty="0">
                <a:solidFill>
                  <a:schemeClr val="tx1"/>
                </a:solidFill>
                <a:effectLst/>
                <a:latin typeface="+mn-lt"/>
                <a:ea typeface="+mn-ea"/>
                <a:cs typeface="+mn-cs"/>
              </a:rPr>
              <a:t> and opportunities and threats are considered </a:t>
            </a:r>
            <a:r>
              <a:rPr lang="en-US" sz="1200" b="1" kern="1200" dirty="0">
                <a:solidFill>
                  <a:schemeClr val="tx1"/>
                </a:solidFill>
                <a:effectLst/>
                <a:latin typeface="+mn-lt"/>
                <a:ea typeface="+mn-ea"/>
                <a:cs typeface="+mn-cs"/>
              </a:rPr>
              <a:t>external</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Once a company conducts a SWOT (either for their own organization or compared to a competitor), the next step is to develop strategies and action plans based on the insights gained from the analysis. </a:t>
            </a:r>
          </a:p>
          <a:p>
            <a:r>
              <a:rPr lang="en-US" sz="1200" kern="1200" dirty="0">
                <a:solidFill>
                  <a:schemeClr val="tx1"/>
                </a:solidFill>
                <a:effectLst/>
                <a:latin typeface="+mn-lt"/>
                <a:ea typeface="+mn-ea"/>
                <a:cs typeface="+mn-cs"/>
              </a:rPr>
              <a:t>These include:</a:t>
            </a:r>
          </a:p>
          <a:p>
            <a:pPr lvl="0"/>
            <a:r>
              <a:rPr lang="en-US" sz="1200" kern="1200" dirty="0">
                <a:solidFill>
                  <a:schemeClr val="tx1"/>
                </a:solidFill>
                <a:effectLst/>
                <a:latin typeface="+mn-lt"/>
                <a:ea typeface="+mn-ea"/>
                <a:cs typeface="+mn-cs"/>
              </a:rPr>
              <a:t>Capitalize on strengths: Leverage a company’s strength to gain a competitive advantage.</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Address weaknesses: Work to improve identified weaknesses and develop plans to enhance capabilities, skills, processes, or resources pertaining to areas of weakness.</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Exploit opportunities: Capitalize on external opportunities that align with the company’s strengths.</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Mitigate threats: Develop strategies to minimize the impact of external threats on the business by creating contingency plans, diversifying offerings, or strengthening relationships.</a:t>
            </a:r>
          </a:p>
          <a:p>
            <a:pPr lvl="0"/>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Benchmarking Tool #3 PESTLE (Also a Strategic Analysis Tool)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 strategic analysis tool should be used anytime your company is considering expansion into a new geographic area.  PESTLE Analysis incorporates: P = </a:t>
            </a:r>
            <a:r>
              <a:rPr lang="en-US" sz="1200" b="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olitical (or sometimes referred to as Politics), E = </a:t>
            </a:r>
            <a:r>
              <a:rPr lang="en-US" sz="1200" b="1" kern="1200" dirty="0">
                <a:solidFill>
                  <a:schemeClr val="tx1"/>
                </a:solidFill>
                <a:effectLst/>
                <a:latin typeface="+mn-lt"/>
                <a:ea typeface="+mn-ea"/>
                <a:cs typeface="+mn-cs"/>
              </a:rPr>
              <a:t>E</a:t>
            </a:r>
            <a:r>
              <a:rPr lang="en-US" sz="1200" kern="1200" dirty="0">
                <a:solidFill>
                  <a:schemeClr val="tx1"/>
                </a:solidFill>
                <a:effectLst/>
                <a:latin typeface="+mn-lt"/>
                <a:ea typeface="+mn-ea"/>
                <a:cs typeface="+mn-cs"/>
              </a:rPr>
              <a:t>conomical, S = </a:t>
            </a:r>
            <a:r>
              <a:rPr lang="en-US" sz="1200" b="1" kern="1200" dirty="0">
                <a:solidFill>
                  <a:schemeClr val="tx1"/>
                </a:solidFill>
                <a:effectLst/>
                <a:latin typeface="+mn-lt"/>
                <a:ea typeface="+mn-ea"/>
                <a:cs typeface="+mn-cs"/>
              </a:rPr>
              <a:t>S</a:t>
            </a:r>
            <a:r>
              <a:rPr lang="en-US" sz="1200" kern="1200" dirty="0">
                <a:solidFill>
                  <a:schemeClr val="tx1"/>
                </a:solidFill>
                <a:effectLst/>
                <a:latin typeface="+mn-lt"/>
                <a:ea typeface="+mn-ea"/>
                <a:cs typeface="+mn-cs"/>
              </a:rPr>
              <a:t>ocial, T = </a:t>
            </a:r>
            <a:r>
              <a:rPr lang="en-US" sz="1200" b="1" kern="1200" dirty="0">
                <a:solidFill>
                  <a:schemeClr val="tx1"/>
                </a:solidFill>
                <a:effectLst/>
                <a:latin typeface="+mn-lt"/>
                <a:ea typeface="+mn-ea"/>
                <a:cs typeface="+mn-cs"/>
              </a:rPr>
              <a:t>T</a:t>
            </a:r>
            <a:r>
              <a:rPr lang="en-US" sz="1200" kern="1200" dirty="0">
                <a:solidFill>
                  <a:schemeClr val="tx1"/>
                </a:solidFill>
                <a:effectLst/>
                <a:latin typeface="+mn-lt"/>
                <a:ea typeface="+mn-ea"/>
                <a:cs typeface="+mn-cs"/>
              </a:rPr>
              <a:t>echnological, L = </a:t>
            </a:r>
            <a:r>
              <a:rPr lang="en-US" sz="1200" b="1" kern="1200" dirty="0">
                <a:solidFill>
                  <a:schemeClr val="tx1"/>
                </a:solidFill>
                <a:effectLst/>
                <a:latin typeface="+mn-lt"/>
                <a:ea typeface="+mn-ea"/>
                <a:cs typeface="+mn-cs"/>
              </a:rPr>
              <a:t>L</a:t>
            </a:r>
            <a:r>
              <a:rPr lang="en-US" sz="1200" kern="1200" dirty="0">
                <a:solidFill>
                  <a:schemeClr val="tx1"/>
                </a:solidFill>
                <a:effectLst/>
                <a:latin typeface="+mn-lt"/>
                <a:ea typeface="+mn-ea"/>
                <a:cs typeface="+mn-cs"/>
              </a:rPr>
              <a:t>egal, and E = </a:t>
            </a:r>
            <a:r>
              <a:rPr lang="en-US" sz="1200" b="1" kern="1200" dirty="0">
                <a:solidFill>
                  <a:schemeClr val="tx1"/>
                </a:solidFill>
                <a:effectLst/>
                <a:latin typeface="+mn-lt"/>
                <a:ea typeface="+mn-ea"/>
                <a:cs typeface="+mn-cs"/>
              </a:rPr>
              <a:t>E</a:t>
            </a:r>
            <a:r>
              <a:rPr lang="en-US" sz="1200" kern="1200" dirty="0">
                <a:solidFill>
                  <a:schemeClr val="tx1"/>
                </a:solidFill>
                <a:effectLst/>
                <a:latin typeface="+mn-lt"/>
                <a:ea typeface="+mn-ea"/>
                <a:cs typeface="+mn-cs"/>
              </a:rPr>
              <a:t>nvironmental.  MarketLine uses PESTLE and PEST as part of the country analysis framework. So, for companies considering expanding their market, this is a critical tool.  </a:t>
            </a:r>
          </a:p>
          <a:p>
            <a:pPr lvl="0"/>
            <a:endParaRPr lang="en-US" sz="1200" kern="1200" dirty="0">
              <a:solidFill>
                <a:schemeClr val="tx1"/>
              </a:solidFill>
              <a:effectLst/>
              <a:latin typeface="+mn-lt"/>
              <a:ea typeface="+mn-ea"/>
              <a:cs typeface="+mn-cs"/>
            </a:endParaRPr>
          </a:p>
          <a:p>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6D57158C-5970-4AF7-8322-3034B49E9835}" type="slidenum">
              <a:rPr lang="en-US" smtClean="0"/>
              <a:t>5</a:t>
            </a:fld>
            <a:endParaRPr lang="en-US"/>
          </a:p>
        </p:txBody>
      </p:sp>
    </p:spTree>
    <p:extLst>
      <p:ext uri="{BB962C8B-B14F-4D97-AF65-F5344CB8AC3E}">
        <p14:creationId xmlns:p14="http://schemas.microsoft.com/office/powerpoint/2010/main" val="40158852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Benchmarking Tool #5 – Balanced Scorecard</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There are several types of performance metrics that should be considered for your organization. Organizations need performance indicators to measure performance and the organization’s ability to reach their goals.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One of the first in this section is a </a:t>
            </a:r>
            <a:r>
              <a:rPr lang="en-US" sz="1200" b="1" kern="1200" dirty="0">
                <a:solidFill>
                  <a:schemeClr val="tx1"/>
                </a:solidFill>
                <a:effectLst/>
                <a:latin typeface="+mn-lt"/>
                <a:ea typeface="+mn-ea"/>
                <a:cs typeface="+mn-cs"/>
              </a:rPr>
              <a:t>Balanced Scorecard (BSC</a:t>
            </a:r>
            <a:r>
              <a:rPr lang="en-US" sz="1200" kern="1200" dirty="0">
                <a:solidFill>
                  <a:schemeClr val="tx1"/>
                </a:solidFill>
                <a:effectLst/>
                <a:latin typeface="+mn-lt"/>
                <a:ea typeface="+mn-ea"/>
                <a:cs typeface="+mn-cs"/>
              </a:rPr>
              <a:t>). This benchmarking tool was first introduced by David Norton and Robert Kaplan in the late 1990’s. BSC is considered to be one of the first performance metric tools to take into account nonfinancial information. The BSC measures four main aspects: learning and growth, business processes, customers, and finance (or for a nonprofit, instead of customers, it can be donors</a:t>
            </a:r>
            <a:endParaRPr lang="en-US" dirty="0"/>
          </a:p>
        </p:txBody>
      </p:sp>
      <p:sp>
        <p:nvSpPr>
          <p:cNvPr id="4" name="Slide Number Placeholder 3"/>
          <p:cNvSpPr>
            <a:spLocks noGrp="1"/>
          </p:cNvSpPr>
          <p:nvPr>
            <p:ph type="sldNum" sz="quarter" idx="5"/>
          </p:nvPr>
        </p:nvSpPr>
        <p:spPr/>
        <p:txBody>
          <a:bodyPr/>
          <a:lstStyle/>
          <a:p>
            <a:fld id="{6D57158C-5970-4AF7-8322-3034B49E9835}" type="slidenum">
              <a:rPr lang="en-US" smtClean="0"/>
              <a:t>6</a:t>
            </a:fld>
            <a:endParaRPr lang="en-US"/>
          </a:p>
        </p:txBody>
      </p:sp>
    </p:spTree>
    <p:extLst>
      <p:ext uri="{BB962C8B-B14F-4D97-AF65-F5344CB8AC3E}">
        <p14:creationId xmlns:p14="http://schemas.microsoft.com/office/powerpoint/2010/main" val="33589429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Decision-Making Tool #1: What is an Ishikawa Diagram?</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An Ishikawa diagram was invented several decades ago by Kaoru Ishikawa to help a team identify and arrange the causes of a problem. It is a brainstorming tool that can help a team organize, visualize, and communicate. Often teams use sticky notes to think of all the causes that contribute to a specific problem. You can still do that! Just </a:t>
            </a:r>
            <a:r>
              <a:rPr lang="en-US" sz="1200" b="1" kern="1200" dirty="0">
                <a:solidFill>
                  <a:schemeClr val="tx1"/>
                </a:solidFill>
                <a:effectLst/>
                <a:latin typeface="+mn-lt"/>
                <a:ea typeface="+mn-ea"/>
                <a:cs typeface="+mn-cs"/>
              </a:rPr>
              <a:t>start with five or six categories</a:t>
            </a:r>
            <a:r>
              <a:rPr lang="en-US" sz="1200" kern="1200" dirty="0">
                <a:solidFill>
                  <a:schemeClr val="tx1"/>
                </a:solidFill>
                <a:effectLst/>
                <a:latin typeface="+mn-lt"/>
                <a:ea typeface="+mn-ea"/>
                <a:cs typeface="+mn-cs"/>
              </a:rPr>
              <a:t> and build your fins. For example, assume that you have a coffeeholic in your family. </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Decision-making Tool #2: What is a Decision Tree?</a:t>
            </a:r>
          </a:p>
          <a:p>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A decision tree offers a systematic approach to dissecting choices and their potential outcomes.   It is a versatile decision-making tool that can be used in any industry to transform intricate decisions into a step-by-step journey. This section explores the foundational principles of the decision tree’s creation – from understanding decision nodes and chance nodes to assigning probabilities and calculating expected values.  According to Investopedia (2019), </a:t>
            </a:r>
          </a:p>
          <a:p>
            <a:r>
              <a:rPr lang="en-US" sz="1200" kern="1200" dirty="0">
                <a:solidFill>
                  <a:schemeClr val="tx1"/>
                </a:solidFill>
                <a:effectLst/>
                <a:latin typeface="+mn-lt"/>
                <a:ea typeface="+mn-ea"/>
                <a:cs typeface="+mn-cs"/>
              </a:rPr>
              <a:t>“a decision tree is a diagram or chart that people use to determine a course of action or show a statistical probability. ... Each branch of the decision tree represents a possible decision, outcome, or reaction. The farthest branches on the tree represent the end results” (para. 1). </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Decision-Making Tool #3 – How can a Pareto Diagram help?</a:t>
            </a:r>
          </a:p>
          <a:p>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This tool enhances your ability to make informed decisions and has been adopted by many fields, especially in the context of quality management.  The Pareto Diagram graph prioritizes keys factors through a visual representation of what industry experts call the ‘</a:t>
            </a:r>
            <a:r>
              <a:rPr lang="en-US" sz="1200" b="1" kern="1200" dirty="0">
                <a:solidFill>
                  <a:schemeClr val="tx1"/>
                </a:solidFill>
                <a:effectLst/>
                <a:latin typeface="+mn-lt"/>
                <a:ea typeface="+mn-ea"/>
                <a:cs typeface="+mn-cs"/>
              </a:rPr>
              <a:t>80/20 rule’</a:t>
            </a:r>
            <a:r>
              <a:rPr lang="en-US" sz="1200" kern="1200" dirty="0">
                <a:solidFill>
                  <a:schemeClr val="tx1"/>
                </a:solidFill>
                <a:effectLst/>
                <a:latin typeface="+mn-lt"/>
                <a:ea typeface="+mn-ea"/>
                <a:cs typeface="+mn-cs"/>
              </a:rPr>
              <a:t>. The typical data used to construct a Pareto Diagram is </a:t>
            </a:r>
            <a:r>
              <a:rPr lang="en-US" sz="1200" b="1" kern="1200" dirty="0">
                <a:solidFill>
                  <a:schemeClr val="tx1"/>
                </a:solidFill>
                <a:effectLst/>
                <a:latin typeface="+mn-lt"/>
                <a:ea typeface="+mn-ea"/>
                <a:cs typeface="+mn-cs"/>
              </a:rPr>
              <a:t>qualitative data.</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6D57158C-5970-4AF7-8322-3034B49E9835}" type="slidenum">
              <a:rPr lang="en-US" smtClean="0"/>
              <a:t>7</a:t>
            </a:fld>
            <a:endParaRPr lang="en-US"/>
          </a:p>
        </p:txBody>
      </p:sp>
    </p:spTree>
    <p:extLst>
      <p:ext uri="{BB962C8B-B14F-4D97-AF65-F5344CB8AC3E}">
        <p14:creationId xmlns:p14="http://schemas.microsoft.com/office/powerpoint/2010/main" val="39390921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What is a poster show?</a:t>
            </a:r>
          </a:p>
          <a:p>
            <a:r>
              <a:rPr lang="en-US" sz="1200" kern="1200" dirty="0">
                <a:solidFill>
                  <a:schemeClr val="tx1"/>
                </a:solidFill>
                <a:effectLst/>
                <a:latin typeface="+mn-lt"/>
                <a:ea typeface="+mn-ea"/>
                <a:cs typeface="+mn-cs"/>
              </a:rPr>
              <a:t>A poster show is an event where posters are on exhibition and contain a researcher’s findings, projects, or ideas using a poster as a visual aid. Posters contain visually appealing representations of the subject matter. Posters are often created in PowerPoint and the sizes include 24” X 24” templates to 48” X 96” templates, and every size in between.  (Warning: PowerPoint is limited to 56” X 56” in size.) The size depends on the guidelines of the event organizer and whether the presenter wants a vertical or horizontal poster. Attendees can browse through the posters and ask questions to the presenters and many of the remote poster sessions include ‘live’ sessions where the presenters put on a short presentation and take questions from the virtual audience.</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GapMinder – a Visualization Tool Animated Through Time</a:t>
            </a:r>
          </a:p>
          <a:p>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If you have data that has years and you want to show the trend over time, this product will fill that need.  But before you add your own data, explore Gapminder because the data already collected may offer further insight.</a:t>
            </a:r>
          </a:p>
          <a:p>
            <a:endParaRPr lang="en-US" dirty="0"/>
          </a:p>
          <a:p>
            <a:r>
              <a:rPr lang="en-US" sz="1200" b="1" kern="1200" dirty="0">
                <a:solidFill>
                  <a:schemeClr val="tx1"/>
                </a:solidFill>
                <a:effectLst/>
                <a:latin typeface="+mn-lt"/>
                <a:ea typeface="+mn-ea"/>
                <a:cs typeface="+mn-cs"/>
              </a:rPr>
              <a:t>Flourish – a new data visualization tool for Canva</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According to Christine Hall (2022), “Canva acquired Flourish in mission to tell better stories with data” (para 1).   Canva has a free account available to students and educators. In addition, Canva has many apps that add to Canva’s already broad range of infographic and design features.  One such app is Flourish.  To use Flourish in Canva, you must add it as an app in Canva, set up a new account in Flourish, and connect to them.  One of the key impacts of Flourish is how the animation can help inform, persuade, and inspire your audience. </a:t>
            </a:r>
            <a:endParaRPr lang="en-US" dirty="0"/>
          </a:p>
        </p:txBody>
      </p:sp>
      <p:sp>
        <p:nvSpPr>
          <p:cNvPr id="4" name="Slide Number Placeholder 3"/>
          <p:cNvSpPr>
            <a:spLocks noGrp="1"/>
          </p:cNvSpPr>
          <p:nvPr>
            <p:ph type="sldNum" sz="quarter" idx="5"/>
          </p:nvPr>
        </p:nvSpPr>
        <p:spPr/>
        <p:txBody>
          <a:bodyPr/>
          <a:lstStyle/>
          <a:p>
            <a:fld id="{6D57158C-5970-4AF7-8322-3034B49E9835}" type="slidenum">
              <a:rPr lang="en-US" smtClean="0"/>
              <a:t>8</a:t>
            </a:fld>
            <a:endParaRPr lang="en-US"/>
          </a:p>
        </p:txBody>
      </p:sp>
    </p:spTree>
    <p:extLst>
      <p:ext uri="{BB962C8B-B14F-4D97-AF65-F5344CB8AC3E}">
        <p14:creationId xmlns:p14="http://schemas.microsoft.com/office/powerpoint/2010/main" val="13533245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kern="1200" dirty="0">
                <a:solidFill>
                  <a:schemeClr val="tx1"/>
                </a:solidFill>
                <a:effectLst/>
                <a:latin typeface="+mn-lt"/>
                <a:ea typeface="+mn-ea"/>
                <a:cs typeface="+mn-cs"/>
              </a:rPr>
              <a:t>Descriptive statistics</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 describe and summarize the data and display characteristics of the location, spread, and shape of data.   Through visuals, you can describe a trend or specific features. Tools used to visualize descriptive statistics include bar charts, pie charts, histograms, scatter graphs, boxplots, and more. Descriptive statistics address the question, ‘What happened?’. Numerical descriptive tools allow you to summarize data for average, mean, mode, and minimum and maximum.  There are two types of statistics used to describe data</a:t>
            </a:r>
          </a:p>
          <a:p>
            <a:pPr lvl="0"/>
            <a:r>
              <a:rPr lang="en-US" sz="1200" kern="1200" dirty="0">
                <a:solidFill>
                  <a:schemeClr val="tx1"/>
                </a:solidFill>
                <a:effectLst/>
                <a:latin typeface="+mn-lt"/>
                <a:ea typeface="+mn-ea"/>
                <a:cs typeface="+mn-cs"/>
              </a:rPr>
              <a:t>The measure of central tendency (mean, median, or mode)</a:t>
            </a:r>
          </a:p>
          <a:p>
            <a:pPr lvl="0"/>
            <a:r>
              <a:rPr lang="en-US" sz="1200" kern="1200" dirty="0">
                <a:solidFill>
                  <a:schemeClr val="tx1"/>
                </a:solidFill>
                <a:effectLst/>
                <a:latin typeface="+mn-lt"/>
                <a:ea typeface="+mn-ea"/>
                <a:cs typeface="+mn-cs"/>
              </a:rPr>
              <a:t>The measure of spread through range, quartiles, variation, and standard deviation</a:t>
            </a:r>
          </a:p>
          <a:p>
            <a:pPr lvl="0"/>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There are three types of skewness:</a:t>
            </a:r>
          </a:p>
          <a:p>
            <a:pPr lvl="0"/>
            <a:r>
              <a:rPr lang="en-US" sz="1200" kern="1200" dirty="0">
                <a:solidFill>
                  <a:schemeClr val="tx1"/>
                </a:solidFill>
                <a:effectLst/>
                <a:latin typeface="+mn-lt"/>
                <a:ea typeface="+mn-ea"/>
                <a:cs typeface="+mn-cs"/>
              </a:rPr>
              <a:t>a positive skew (long right tail), </a:t>
            </a:r>
          </a:p>
          <a:p>
            <a:pPr lvl="0"/>
            <a:r>
              <a:rPr lang="en-US" sz="1200" kern="1200" dirty="0">
                <a:solidFill>
                  <a:schemeClr val="tx1"/>
                </a:solidFill>
                <a:effectLst/>
                <a:latin typeface="+mn-lt"/>
                <a:ea typeface="+mn-ea"/>
                <a:cs typeface="+mn-cs"/>
              </a:rPr>
              <a:t>a symmetrical distribution (the bell curve or the normal distribution), and </a:t>
            </a:r>
          </a:p>
          <a:p>
            <a:pPr lvl="0"/>
            <a:r>
              <a:rPr lang="en-US" sz="1200" kern="1200" dirty="0">
                <a:solidFill>
                  <a:schemeClr val="tx1"/>
                </a:solidFill>
                <a:effectLst/>
                <a:latin typeface="+mn-lt"/>
                <a:ea typeface="+mn-ea"/>
                <a:cs typeface="+mn-cs"/>
              </a:rPr>
              <a:t>a negative skew (long left tail). </a:t>
            </a:r>
          </a:p>
          <a:p>
            <a:r>
              <a:rPr lang="en-US" sz="1200" kern="1200" dirty="0">
                <a:solidFill>
                  <a:schemeClr val="tx1"/>
                </a:solidFill>
                <a:effectLst/>
                <a:latin typeface="+mn-lt"/>
                <a:ea typeface="+mn-ea"/>
                <a:cs typeface="+mn-cs"/>
              </a:rPr>
              <a:t>In a normal distribution, the tails on either side of the curve are exact mirror images of each other. In the histogram of the College Crime dataset shows a positive skew, or long right tail. </a:t>
            </a:r>
          </a:p>
          <a:p>
            <a:pPr lvl="0"/>
            <a:endParaRPr lang="en-US"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How to Interpret a Box Plot</a:t>
            </a:r>
          </a:p>
          <a:p>
            <a:pPr lvl="0"/>
            <a:r>
              <a:rPr lang="en-US" sz="1200" kern="1200" dirty="0">
                <a:solidFill>
                  <a:schemeClr val="tx1"/>
                </a:solidFill>
                <a:effectLst/>
                <a:latin typeface="+mn-lt"/>
                <a:ea typeface="+mn-ea"/>
                <a:cs typeface="+mn-cs"/>
              </a:rPr>
              <a:t>Central tendency: If the median is near the center of the box (the example is not), the data is roughly symmetric; if it’s closer to one end, the data may be skewed.</a:t>
            </a:r>
          </a:p>
          <a:p>
            <a:pPr lvl="0"/>
            <a:r>
              <a:rPr lang="en-US" sz="1200" kern="1200" dirty="0">
                <a:solidFill>
                  <a:schemeClr val="tx1"/>
                </a:solidFill>
                <a:effectLst/>
                <a:latin typeface="+mn-lt"/>
                <a:ea typeface="+mn-ea"/>
                <a:cs typeface="+mn-cs"/>
              </a:rPr>
              <a:t>The length of the IQR illustrates the data’s range.  A longer box indicates greater variability, while a shorter box suggests more consistency.</a:t>
            </a:r>
          </a:p>
          <a:p>
            <a:pPr lvl="0"/>
            <a:r>
              <a:rPr lang="en-US" sz="1200" kern="1200" dirty="0">
                <a:solidFill>
                  <a:schemeClr val="tx1"/>
                </a:solidFill>
                <a:effectLst/>
                <a:latin typeface="+mn-lt"/>
                <a:ea typeface="+mn-ea"/>
                <a:cs typeface="+mn-cs"/>
              </a:rPr>
              <a:t>There are no outliers in this example, but if an outlier existed it would show as a data point beyond the whiskers.</a:t>
            </a:r>
          </a:p>
          <a:p>
            <a:pPr lvl="0"/>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6D57158C-5970-4AF7-8322-3034B49E9835}" type="slidenum">
              <a:rPr lang="en-US" smtClean="0"/>
              <a:t>9</a:t>
            </a:fld>
            <a:endParaRPr lang="en-US"/>
          </a:p>
        </p:txBody>
      </p:sp>
    </p:spTree>
    <p:extLst>
      <p:ext uri="{BB962C8B-B14F-4D97-AF65-F5344CB8AC3E}">
        <p14:creationId xmlns:p14="http://schemas.microsoft.com/office/powerpoint/2010/main" val="10491276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Inferential statistics Vs Diagnostic Analytics</a:t>
            </a:r>
          </a:p>
          <a:p>
            <a:br>
              <a:rPr lang="en-US" sz="1200" b="1"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Inferential statistics</a:t>
            </a:r>
            <a:r>
              <a:rPr lang="en-US" sz="1200" kern="1200" dirty="0">
                <a:solidFill>
                  <a:schemeClr val="tx1"/>
                </a:solidFill>
                <a:effectLst/>
                <a:latin typeface="+mn-lt"/>
                <a:ea typeface="+mn-ea"/>
                <a:cs typeface="+mn-cs"/>
              </a:rPr>
              <a:t> takes the boundary a large step beyond descriptive statistics. It includes hypothesis testing, confidence intervals, regression analysis and more. It is different from </a:t>
            </a:r>
            <a:r>
              <a:rPr lang="en-US" sz="1200" b="1" kern="1200" dirty="0">
                <a:solidFill>
                  <a:schemeClr val="tx1"/>
                </a:solidFill>
                <a:effectLst/>
                <a:latin typeface="+mn-lt"/>
                <a:ea typeface="+mn-ea"/>
                <a:cs typeface="+mn-cs"/>
              </a:rPr>
              <a:t>diagnostic analytics</a:t>
            </a:r>
            <a:r>
              <a:rPr lang="en-US" sz="1200" kern="1200" dirty="0">
                <a:solidFill>
                  <a:schemeClr val="tx1"/>
                </a:solidFill>
                <a:effectLst/>
                <a:latin typeface="+mn-lt"/>
                <a:ea typeface="+mn-ea"/>
                <a:cs typeface="+mn-cs"/>
              </a:rPr>
              <a:t>.  Diagnostic analytics’ goal is to understand ‘why’ something happened. It aims to identify the root causes of past events or trends.  Why did sales decline?  Why did enrollment drop? Diagnostic analytics works with historical data and focuses on analyzing events that have already occurred. Diagnostic analytic techniques include drill-down, data discovery, data mining, and correlations. As you might expect, the healthcare industry uses this analytical model every day. A sudden spike in the emergency room count could be pointing to an infectious agent that has broken out in your area (think of COVID-19!).</a:t>
            </a:r>
          </a:p>
          <a:p>
            <a:r>
              <a:rPr lang="en-US" sz="1200" kern="1200" dirty="0">
                <a:solidFill>
                  <a:schemeClr val="tx1"/>
                </a:solidFill>
                <a:effectLst/>
                <a:latin typeface="+mn-lt"/>
                <a:ea typeface="+mn-ea"/>
                <a:cs typeface="+mn-cs"/>
              </a:rPr>
              <a:t>The questions often asked for </a:t>
            </a:r>
            <a:r>
              <a:rPr lang="en-US" sz="1200" b="1" kern="1200" dirty="0">
                <a:solidFill>
                  <a:schemeClr val="tx1"/>
                </a:solidFill>
                <a:effectLst/>
                <a:latin typeface="+mn-lt"/>
                <a:ea typeface="+mn-ea"/>
                <a:cs typeface="+mn-cs"/>
              </a:rPr>
              <a:t>inferential statistics</a:t>
            </a:r>
            <a:r>
              <a:rPr lang="en-US" sz="1200" kern="1200" dirty="0">
                <a:solidFill>
                  <a:schemeClr val="tx1"/>
                </a:solidFill>
                <a:effectLst/>
                <a:latin typeface="+mn-lt"/>
                <a:ea typeface="+mn-ea"/>
                <a:cs typeface="+mn-cs"/>
              </a:rPr>
              <a:t> might be ‘How likely…?’ or ‘What will happen…?’.  Inferential statistics can be applied to both historical and future data to project estimates. Inferential statistical techniques provide insight to help the decision maker arrive at a deduction or conclusion.  Inferential statistics is a technique that allows us to draw inferences or conclusions about the population from the sample.  The tools used most often include hypothesis test statistics (e.g. t-tests, ANOVA) though some of the concepts are beyond this text.  However, not all. So, look at the type of data visualizations used in inferential statistics.</a:t>
            </a:r>
          </a:p>
          <a:p>
            <a:r>
              <a:rPr lang="en-US" sz="1200" kern="1200" dirty="0">
                <a:solidFill>
                  <a:schemeClr val="tx1"/>
                </a:solidFill>
                <a:effectLst/>
                <a:latin typeface="+mn-lt"/>
                <a:ea typeface="+mn-ea"/>
                <a:cs typeface="+mn-cs"/>
              </a:rPr>
              <a:t>You can still expect to see histograms, box plots, and scatter plots as some of the first steps because you should always conduct descriptive statistics to understand your data. Other types of tests could be probability plots, residual plots, time series plots, and many others. </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Making a Scatter Plot that Tells a ‘Clear’ Story</a:t>
            </a:r>
          </a:p>
          <a:p>
            <a:r>
              <a:rPr lang="en-US" sz="1200" kern="1200" dirty="0">
                <a:solidFill>
                  <a:schemeClr val="tx1"/>
                </a:solidFill>
                <a:effectLst/>
                <a:latin typeface="+mn-lt"/>
                <a:ea typeface="+mn-ea"/>
                <a:cs typeface="+mn-cs"/>
              </a:rPr>
              <a:t>One of the main visuals in the inferential statistics realm is a scatter plot which is valuable for visualizing the relationships between two continuous variables. Sometimes you expect a relationship, and the scatter plot will tell you if there is a correlation (or relationship).  To understand the use of scatter plots, look at the relationship between perceived astringency and tannins in red wine</a:t>
            </a:r>
          </a:p>
          <a:p>
            <a:endParaRPr lang="en-US" dirty="0"/>
          </a:p>
        </p:txBody>
      </p:sp>
      <p:sp>
        <p:nvSpPr>
          <p:cNvPr id="4" name="Slide Number Placeholder 3"/>
          <p:cNvSpPr>
            <a:spLocks noGrp="1"/>
          </p:cNvSpPr>
          <p:nvPr>
            <p:ph type="sldNum" sz="quarter" idx="5"/>
          </p:nvPr>
        </p:nvSpPr>
        <p:spPr/>
        <p:txBody>
          <a:bodyPr/>
          <a:lstStyle/>
          <a:p>
            <a:fld id="{6D57158C-5970-4AF7-8322-3034B49E9835}" type="slidenum">
              <a:rPr lang="en-US" smtClean="0"/>
              <a:t>10</a:t>
            </a:fld>
            <a:endParaRPr lang="en-US"/>
          </a:p>
        </p:txBody>
      </p:sp>
    </p:spTree>
    <p:extLst>
      <p:ext uri="{BB962C8B-B14F-4D97-AF65-F5344CB8AC3E}">
        <p14:creationId xmlns:p14="http://schemas.microsoft.com/office/powerpoint/2010/main" val="5893488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Heatmaps &amp; Correlation Matrix</a:t>
            </a:r>
          </a:p>
          <a:p>
            <a:r>
              <a:rPr lang="en-US" sz="1200" kern="1200" dirty="0">
                <a:solidFill>
                  <a:schemeClr val="tx1"/>
                </a:solidFill>
                <a:effectLst/>
                <a:latin typeface="+mn-lt"/>
                <a:ea typeface="+mn-ea"/>
                <a:cs typeface="+mn-cs"/>
              </a:rPr>
              <a:t>A good visual cue is a heat map.  A heatmap is a graphical representation of data by color and it is a great tool for large datasets.  For example, heatmaps are often used to show airplane delays, ranging from green for on-time landing, to bright red for delays as much as 40 minutes.  Some organizations use a heat map to show website traffic by time of day.  </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Correlation is not causation</a:t>
            </a:r>
            <a:r>
              <a:rPr lang="en-US" sz="1200" kern="1200" dirty="0">
                <a:solidFill>
                  <a:schemeClr val="tx1"/>
                </a:solidFill>
                <a:effectLst/>
                <a:latin typeface="+mn-lt"/>
                <a:ea typeface="+mn-ea"/>
                <a:cs typeface="+mn-cs"/>
              </a:rPr>
              <a:t>, but it is clear that Board members and CEOs are NOT on the same page. A correlation at .90 to 100% is very highly correlated, .7 to .9 is highly correlated and .5 to .7 is moderately correlated.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Risk Matrix Heat Map</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What is a risk matrix? Essentially, a risk matrix is a visual where the organization assesses its exposure to types of harm and plots this information on a risk matrix.  The matrix is then used to develop management strategies and implement actions that manage the risk.  The risk matrix should consider all the risks associated with an organization including financial risk, operation risk, workforce risk, client (customer) risk, and reputational risk, and in the case of an NFP, programmatic risks. </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Regression Terms:</a:t>
            </a:r>
          </a:p>
          <a:p>
            <a:br>
              <a:rPr lang="en-US" sz="1200"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Multiple R</a:t>
            </a:r>
            <a:r>
              <a:rPr lang="en-US" sz="1200" kern="1200" dirty="0">
                <a:solidFill>
                  <a:schemeClr val="tx1"/>
                </a:solidFill>
                <a:effectLst/>
                <a:latin typeface="+mn-lt"/>
                <a:ea typeface="+mn-ea"/>
                <a:cs typeface="+mn-cs"/>
              </a:rPr>
              <a:t> This is the correlation coefficient. A value of 1 means a perfect positive relationship. A value of 0 means no relationship, and a value of -1 means a perfect negative relationship.   Correlation tells you the degree (or strength) to which two variables move in relation to each other. Correlation measures association but not causation. </a:t>
            </a:r>
            <a:r>
              <a:rPr lang="en-US" sz="1200" b="1" kern="1200" dirty="0">
                <a:solidFill>
                  <a:schemeClr val="tx1"/>
                </a:solidFill>
                <a:effectLst/>
                <a:latin typeface="+mn-lt"/>
                <a:ea typeface="+mn-ea"/>
                <a:cs typeface="+mn-cs"/>
              </a:rPr>
              <a:t>In this scenario: .915670936 represents a highly positive correlation (which is what our scatter plot showed us).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R Square</a:t>
            </a:r>
            <a:r>
              <a:rPr lang="en-US" sz="1200" kern="1200" dirty="0">
                <a:solidFill>
                  <a:schemeClr val="tx1"/>
                </a:solidFill>
                <a:effectLst/>
                <a:latin typeface="+mn-lt"/>
                <a:ea typeface="+mn-ea"/>
                <a:cs typeface="+mn-cs"/>
              </a:rPr>
              <a:t> This is called the coefficient of determination.  It tells you how many points fall on the regression line.  In this example, </a:t>
            </a:r>
            <a:r>
              <a:rPr lang="en-US" sz="1200" b="1" kern="1200" dirty="0">
                <a:solidFill>
                  <a:schemeClr val="tx1"/>
                </a:solidFill>
                <a:effectLst/>
                <a:latin typeface="+mn-lt"/>
                <a:ea typeface="+mn-ea"/>
                <a:cs typeface="+mn-cs"/>
              </a:rPr>
              <a:t>84%</a:t>
            </a:r>
            <a:r>
              <a:rPr lang="en-US" sz="1200" kern="1200" dirty="0">
                <a:solidFill>
                  <a:schemeClr val="tx1"/>
                </a:solidFill>
                <a:effectLst/>
                <a:latin typeface="+mn-lt"/>
                <a:ea typeface="+mn-ea"/>
                <a:cs typeface="+mn-cs"/>
              </a:rPr>
              <a:t> of the values fit the model.</a:t>
            </a:r>
          </a:p>
          <a:p>
            <a:r>
              <a:rPr lang="en-US" sz="1200" b="1" kern="1200" dirty="0">
                <a:solidFill>
                  <a:schemeClr val="tx1"/>
                </a:solidFill>
                <a:effectLst/>
                <a:latin typeface="+mn-lt"/>
                <a:ea typeface="+mn-ea"/>
                <a:cs typeface="+mn-cs"/>
              </a:rPr>
              <a:t>Adjusted R Square</a:t>
            </a:r>
            <a:r>
              <a:rPr lang="en-US" sz="1200" kern="1200" dirty="0">
                <a:solidFill>
                  <a:schemeClr val="tx1"/>
                </a:solidFill>
                <a:effectLst/>
                <a:latin typeface="+mn-lt"/>
                <a:ea typeface="+mn-ea"/>
                <a:cs typeface="+mn-cs"/>
              </a:rPr>
              <a:t> This adjusts for the number of terms in a model.  You would use this if you had more than one X variable.</a:t>
            </a:r>
          </a:p>
          <a:p>
            <a:r>
              <a:rPr lang="en-US" sz="1200" b="1" kern="1200" dirty="0">
                <a:solidFill>
                  <a:schemeClr val="tx1"/>
                </a:solidFill>
                <a:effectLst/>
                <a:latin typeface="+mn-lt"/>
                <a:ea typeface="+mn-ea"/>
                <a:cs typeface="+mn-cs"/>
              </a:rPr>
              <a:t>Standard Error:</a:t>
            </a:r>
            <a:r>
              <a:rPr lang="en-US" sz="1200" kern="1200" dirty="0">
                <a:solidFill>
                  <a:schemeClr val="tx1"/>
                </a:solidFill>
                <a:effectLst/>
                <a:latin typeface="+mn-lt"/>
                <a:ea typeface="+mn-ea"/>
                <a:cs typeface="+mn-cs"/>
              </a:rPr>
              <a:t> First of all, this is not the same as the standard error in our descriptive statistics!  This standard error is about precision.  Essentially, this model predicts a variation around the regression line of </a:t>
            </a:r>
            <a:r>
              <a:rPr lang="en-US" sz="1200" b="1" kern="1200" dirty="0">
                <a:solidFill>
                  <a:schemeClr val="tx1"/>
                </a:solidFill>
                <a:effectLst/>
                <a:latin typeface="+mn-lt"/>
                <a:ea typeface="+mn-ea"/>
                <a:cs typeface="+mn-cs"/>
              </a:rPr>
              <a:t>0.253016741</a:t>
            </a:r>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ANOVA: </a:t>
            </a:r>
            <a:r>
              <a:rPr lang="en-US" sz="1200" kern="1200" dirty="0">
                <a:solidFill>
                  <a:schemeClr val="tx1"/>
                </a:solidFill>
                <a:effectLst/>
                <a:latin typeface="+mn-lt"/>
                <a:ea typeface="+mn-ea"/>
                <a:cs typeface="+mn-cs"/>
              </a:rPr>
              <a:t>If you are doing basic linear regression (and we are), this section can be skipped.  But just so you know what these things are, here is the list:</a:t>
            </a:r>
          </a:p>
          <a:p>
            <a:r>
              <a:rPr lang="en-US" sz="1200" kern="1200" dirty="0">
                <a:solidFill>
                  <a:schemeClr val="tx1"/>
                </a:solidFill>
                <a:effectLst/>
                <a:latin typeface="+mn-lt"/>
                <a:ea typeface="+mn-ea"/>
                <a:cs typeface="+mn-cs"/>
              </a:rPr>
              <a:t>The </a:t>
            </a:r>
            <a:r>
              <a:rPr lang="en-US" sz="1200" b="1" i="1" kern="1200" dirty="0" err="1">
                <a:solidFill>
                  <a:schemeClr val="tx1"/>
                </a:solidFill>
                <a:effectLst/>
                <a:latin typeface="+mn-lt"/>
                <a:ea typeface="+mn-ea"/>
                <a:cs typeface="+mn-cs"/>
              </a:rPr>
              <a:t>df</a:t>
            </a:r>
            <a:r>
              <a:rPr lang="en-US" sz="1200" kern="1200" dirty="0">
                <a:solidFill>
                  <a:schemeClr val="tx1"/>
                </a:solidFill>
                <a:effectLst/>
                <a:latin typeface="+mn-lt"/>
                <a:ea typeface="+mn-ea"/>
                <a:cs typeface="+mn-cs"/>
              </a:rPr>
              <a:t> is the degrees of freedom (the sample minus 1).  The </a:t>
            </a:r>
            <a:r>
              <a:rPr lang="en-US" sz="1200" b="1" i="1" kern="1200" dirty="0">
                <a:solidFill>
                  <a:schemeClr val="tx1"/>
                </a:solidFill>
                <a:effectLst/>
                <a:latin typeface="+mn-lt"/>
                <a:ea typeface="+mn-ea"/>
                <a:cs typeface="+mn-cs"/>
              </a:rPr>
              <a:t>SS</a:t>
            </a:r>
            <a:r>
              <a:rPr lang="en-US" sz="1200" kern="1200" dirty="0">
                <a:solidFill>
                  <a:schemeClr val="tx1"/>
                </a:solidFill>
                <a:effectLst/>
                <a:latin typeface="+mn-lt"/>
                <a:ea typeface="+mn-ea"/>
                <a:cs typeface="+mn-cs"/>
              </a:rPr>
              <a:t> equals Sum of Squares. The </a:t>
            </a:r>
            <a:r>
              <a:rPr lang="en-US" sz="1200" b="1" i="1" kern="1200" dirty="0">
                <a:solidFill>
                  <a:schemeClr val="tx1"/>
                </a:solidFill>
                <a:effectLst/>
                <a:latin typeface="+mn-lt"/>
                <a:ea typeface="+mn-ea"/>
                <a:cs typeface="+mn-cs"/>
              </a:rPr>
              <a:t>MS</a:t>
            </a:r>
            <a:r>
              <a:rPr lang="en-US" sz="1200" kern="1200" dirty="0">
                <a:solidFill>
                  <a:schemeClr val="tx1"/>
                </a:solidFill>
                <a:effectLst/>
                <a:latin typeface="+mn-lt"/>
                <a:ea typeface="+mn-ea"/>
                <a:cs typeface="+mn-cs"/>
              </a:rPr>
              <a:t> = Residual SS/Regression degrees of freedom. </a:t>
            </a:r>
            <a:r>
              <a:rPr lang="en-US" sz="1200" b="1" i="1" kern="1200" dirty="0">
                <a:solidFill>
                  <a:schemeClr val="tx1"/>
                </a:solidFill>
                <a:effectLst/>
                <a:latin typeface="+mn-lt"/>
                <a:ea typeface="+mn-ea"/>
                <a:cs typeface="+mn-cs"/>
              </a:rPr>
              <a:t>F</a:t>
            </a:r>
            <a:r>
              <a:rPr lang="en-US" sz="1200" kern="1200" dirty="0">
                <a:solidFill>
                  <a:schemeClr val="tx1"/>
                </a:solidFill>
                <a:effectLst/>
                <a:latin typeface="+mn-lt"/>
                <a:ea typeface="+mn-ea"/>
                <a:cs typeface="+mn-cs"/>
              </a:rPr>
              <a:t> tests for the null hypothesis.  </a:t>
            </a:r>
            <a:r>
              <a:rPr lang="en-US" sz="1200" b="1" i="1" kern="1200" dirty="0">
                <a:solidFill>
                  <a:schemeClr val="tx1"/>
                </a:solidFill>
                <a:effectLst/>
                <a:latin typeface="+mn-lt"/>
                <a:ea typeface="+mn-ea"/>
                <a:cs typeface="+mn-cs"/>
              </a:rPr>
              <a:t>Significance F</a:t>
            </a:r>
            <a:r>
              <a:rPr lang="en-US" sz="1200" kern="1200" dirty="0">
                <a:solidFill>
                  <a:schemeClr val="tx1"/>
                </a:solidFill>
                <a:effectLst/>
                <a:latin typeface="+mn-lt"/>
                <a:ea typeface="+mn-ea"/>
                <a:cs typeface="+mn-cs"/>
              </a:rPr>
              <a:t> is the significance associated with the p-value (if you look, you will see the same value in the third section under p-value. When you first see this, you may not know what the ‘-13’ means. Just know that it means that it is significant. </a:t>
            </a:r>
          </a:p>
          <a:p>
            <a:endParaRPr lang="en-US" dirty="0"/>
          </a:p>
        </p:txBody>
      </p:sp>
      <p:sp>
        <p:nvSpPr>
          <p:cNvPr id="4" name="Slide Number Placeholder 3"/>
          <p:cNvSpPr>
            <a:spLocks noGrp="1"/>
          </p:cNvSpPr>
          <p:nvPr>
            <p:ph type="sldNum" sz="quarter" idx="5"/>
          </p:nvPr>
        </p:nvSpPr>
        <p:spPr/>
        <p:txBody>
          <a:bodyPr/>
          <a:lstStyle/>
          <a:p>
            <a:fld id="{6D57158C-5970-4AF7-8322-3034B49E9835}" type="slidenum">
              <a:rPr lang="en-US" smtClean="0"/>
              <a:t>11</a:t>
            </a:fld>
            <a:endParaRPr lang="en-US"/>
          </a:p>
        </p:txBody>
      </p:sp>
    </p:spTree>
    <p:extLst>
      <p:ext uri="{BB962C8B-B14F-4D97-AF65-F5344CB8AC3E}">
        <p14:creationId xmlns:p14="http://schemas.microsoft.com/office/powerpoint/2010/main" val="38620326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130425"/>
            <a:ext cx="5829300" cy="1470025"/>
          </a:xfrm>
        </p:spPr>
        <p:txBody>
          <a:bodyPr/>
          <a:lstStyle/>
          <a:p>
            <a:r>
              <a:rPr lang="en-US"/>
              <a:t>Click to edit Master title style</a:t>
            </a:r>
          </a:p>
        </p:txBody>
      </p:sp>
      <p:sp>
        <p:nvSpPr>
          <p:cNvPr id="3" name="Subtitle 2"/>
          <p:cNvSpPr>
            <a:spLocks noGrp="1"/>
          </p:cNvSpPr>
          <p:nvPr>
            <p:ph type="subTitle" idx="1"/>
          </p:nvPr>
        </p:nvSpPr>
        <p:spPr>
          <a:xfrm>
            <a:off x="1028700" y="3886200"/>
            <a:ext cx="48006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74639"/>
            <a:ext cx="154305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74639"/>
            <a:ext cx="451485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4406901"/>
            <a:ext cx="58293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541735" y="2906714"/>
            <a:ext cx="58293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1600201"/>
            <a:ext cx="302895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600201"/>
            <a:ext cx="302895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1535113"/>
            <a:ext cx="3030141"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42900" y="2174875"/>
            <a:ext cx="3030141"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69" y="1535113"/>
            <a:ext cx="3031331"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83769" y="2174875"/>
            <a:ext cx="3031331"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6/18/2025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6/18/2025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6/18/2025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273050"/>
            <a:ext cx="2256235"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2681287" y="273051"/>
            <a:ext cx="3833813"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0" y="1435101"/>
            <a:ext cx="2256235"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4800600"/>
            <a:ext cx="41148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44216" y="612775"/>
            <a:ext cx="41148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344216" y="5367338"/>
            <a:ext cx="41148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74638"/>
            <a:ext cx="61722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1600201"/>
            <a:ext cx="61722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6356351"/>
            <a:ext cx="1600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D8BD707-D9CF-40AE-B4C6-C98DA3205C09}" type="datetimeFigureOut">
              <a:rPr lang="en-US" smtClean="0"/>
              <a:pPr/>
              <a:t>6/18/2025</a:t>
            </a:fld>
            <a:endParaRPr lang="en-US"/>
          </a:p>
        </p:txBody>
      </p:sp>
      <p:sp>
        <p:nvSpPr>
          <p:cNvPr id="5" name="Footer Placeholder 4"/>
          <p:cNvSpPr>
            <a:spLocks noGrp="1"/>
          </p:cNvSpPr>
          <p:nvPr>
            <p:ph type="ftr" sz="quarter" idx="3"/>
          </p:nvPr>
        </p:nvSpPr>
        <p:spPr>
          <a:xfrm>
            <a:off x="2343150" y="6356351"/>
            <a:ext cx="21717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914900" y="6356351"/>
            <a:ext cx="1600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16.png"/><Relationship Id="rId7" Type="http://schemas.openxmlformats.org/officeDocument/2006/relationships/image" Target="../media/image42.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19.sv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16.png"/><Relationship Id="rId7" Type="http://schemas.openxmlformats.org/officeDocument/2006/relationships/image" Target="../media/image44.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9.svg"/><Relationship Id="rId5" Type="http://schemas.openxmlformats.org/officeDocument/2006/relationships/image" Target="../media/image18.png"/><Relationship Id="rId10" Type="http://schemas.openxmlformats.org/officeDocument/2006/relationships/image" Target="../media/image47.png"/><Relationship Id="rId4" Type="http://schemas.openxmlformats.org/officeDocument/2006/relationships/hyperlink" Target="https://sixsigmastudyguide.com/house-of-quality-hoq/" TargetMode="External"/><Relationship Id="rId9" Type="http://schemas.openxmlformats.org/officeDocument/2006/relationships/image" Target="../media/image46.png"/></Relationships>
</file>

<file path=ppt/slides/_rels/slide12.xml.rels><?xml version="1.0" encoding="UTF-8" standalone="yes"?>
<Relationships xmlns="http://schemas.openxmlformats.org/package/2006/relationships"><Relationship Id="rId8" Type="http://schemas.openxmlformats.org/officeDocument/2006/relationships/hyperlink" Target="https://www.datawrapper.de/" TargetMode="External"/><Relationship Id="rId3" Type="http://schemas.openxmlformats.org/officeDocument/2006/relationships/image" Target="../media/image7.svg"/><Relationship Id="rId7" Type="http://schemas.openxmlformats.org/officeDocument/2006/relationships/hyperlink" Target="https://public.tableau.com/app/discover" TargetMode="External"/><Relationship Id="rId12" Type="http://schemas.openxmlformats.org/officeDocument/2006/relationships/image" Target="../media/image49.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hyperlink" Target="https://powerbi.microsoft.com/en-us/" TargetMode="External"/><Relationship Id="rId11" Type="http://schemas.openxmlformats.org/officeDocument/2006/relationships/image" Target="../media/image48.png"/><Relationship Id="rId5" Type="http://schemas.openxmlformats.org/officeDocument/2006/relationships/hyperlink" Target="https://lookerstudio.google.com/visualization" TargetMode="External"/><Relationship Id="rId10" Type="http://schemas.openxmlformats.org/officeDocument/2006/relationships/hyperlink" Target="https://workspace.google.com/products/sheets/" TargetMode="External"/><Relationship Id="rId4" Type="http://schemas.openxmlformats.org/officeDocument/2006/relationships/hyperlink" Target="https://flourish.studio/" TargetMode="External"/><Relationship Id="rId9" Type="http://schemas.openxmlformats.org/officeDocument/2006/relationships/hyperlink" Target="https://infogram.com/"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jpeg"/><Relationship Id="rId1" Type="http://schemas.openxmlformats.org/officeDocument/2006/relationships/slideLayout" Target="../slideLayouts/slideLayout7.xml"/><Relationship Id="rId4" Type="http://schemas.openxmlformats.org/officeDocument/2006/relationships/image" Target="../media/image52.svg"/></Relationships>
</file>

<file path=ppt/slides/_rels/slide14.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54.png"/><Relationship Id="rId7" Type="http://schemas.openxmlformats.org/officeDocument/2006/relationships/image" Target="../media/image57.svg"/><Relationship Id="rId2" Type="http://schemas.openxmlformats.org/officeDocument/2006/relationships/image" Target="../media/image53.jpeg"/><Relationship Id="rId1" Type="http://schemas.openxmlformats.org/officeDocument/2006/relationships/slideLayout" Target="../slideLayouts/slideLayout7.xml"/><Relationship Id="rId6" Type="http://schemas.openxmlformats.org/officeDocument/2006/relationships/image" Target="../media/image56.png"/><Relationship Id="rId11" Type="http://schemas.openxmlformats.org/officeDocument/2006/relationships/image" Target="../media/image61.png"/><Relationship Id="rId5" Type="http://schemas.openxmlformats.org/officeDocument/2006/relationships/hyperlink" Target="https://flourish.studio/" TargetMode="External"/><Relationship Id="rId10" Type="http://schemas.openxmlformats.org/officeDocument/2006/relationships/image" Target="../media/image60.jpg"/><Relationship Id="rId4" Type="http://schemas.openxmlformats.org/officeDocument/2006/relationships/image" Target="../media/image55.svg"/><Relationship Id="rId9" Type="http://schemas.openxmlformats.org/officeDocument/2006/relationships/image" Target="../media/image59.svg"/></Relationships>
</file>

<file path=ppt/slides/_rels/slide1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jpeg"/><Relationship Id="rId1" Type="http://schemas.openxmlformats.org/officeDocument/2006/relationships/slideLayout" Target="../slideLayouts/slideLayout7.xml"/><Relationship Id="rId6" Type="http://schemas.openxmlformats.org/officeDocument/2006/relationships/image" Target="../media/image62.png"/><Relationship Id="rId5" Type="http://schemas.openxmlformats.org/officeDocument/2006/relationships/hyperlink" Target="https://public.flourish.studio/story/3159473/" TargetMode="External"/><Relationship Id="rId4" Type="http://schemas.openxmlformats.org/officeDocument/2006/relationships/image" Target="../media/image52.svg"/></Relationships>
</file>

<file path=ppt/slides/_rels/slide16.xml.rels><?xml version="1.0" encoding="UTF-8" standalone="yes"?>
<Relationships xmlns="http://schemas.openxmlformats.org/package/2006/relationships"><Relationship Id="rId8" Type="http://schemas.openxmlformats.org/officeDocument/2006/relationships/image" Target="../media/image68.jpg"/><Relationship Id="rId3" Type="http://schemas.openxmlformats.org/officeDocument/2006/relationships/image" Target="../media/image63.png"/><Relationship Id="rId7" Type="http://schemas.openxmlformats.org/officeDocument/2006/relationships/image" Target="../media/image67.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66.svg"/><Relationship Id="rId5" Type="http://schemas.openxmlformats.org/officeDocument/2006/relationships/image" Target="../media/image65.png"/><Relationship Id="rId4" Type="http://schemas.openxmlformats.org/officeDocument/2006/relationships/image" Target="../media/image64.svg"/></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jpeg"/><Relationship Id="rId12"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9.sv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jpeg"/><Relationship Id="rId9" Type="http://schemas.openxmlformats.org/officeDocument/2006/relationships/image" Target="../media/image22.png"/></Relationships>
</file>

<file path=ppt/slides/_rels/slide5.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16.png"/><Relationship Id="rId7"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19.sv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16.png"/><Relationship Id="rId7"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19.sv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16.png"/><Relationship Id="rId7" Type="http://schemas.openxmlformats.org/officeDocument/2006/relationships/image" Target="../media/image33.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19.sv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16.png"/><Relationship Id="rId7" Type="http://schemas.openxmlformats.org/officeDocument/2006/relationships/image" Target="../media/image35.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hyperlink" Target="https://public.flourish.studio/story/2025407/" TargetMode="External"/><Relationship Id="rId9" Type="http://schemas.openxmlformats.org/officeDocument/2006/relationships/image" Target="../media/image37.png"/></Relationships>
</file>

<file path=ppt/slides/_rels/slide9.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16.png"/><Relationship Id="rId7" Type="http://schemas.openxmlformats.org/officeDocument/2006/relationships/image" Target="../media/image39.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19.sv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DFBFB"/>
        </a:solidFill>
        <a:effectLst/>
      </p:bgPr>
    </p:bg>
    <p:spTree>
      <p:nvGrpSpPr>
        <p:cNvPr id="1" name=""/>
        <p:cNvGrpSpPr/>
        <p:nvPr/>
      </p:nvGrpSpPr>
      <p:grpSpPr>
        <a:xfrm>
          <a:off x="0" y="0"/>
          <a:ext cx="0" cy="0"/>
          <a:chOff x="0" y="0"/>
          <a:chExt cx="0" cy="0"/>
        </a:xfrm>
      </p:grpSpPr>
      <p:grpSp>
        <p:nvGrpSpPr>
          <p:cNvPr id="2" name="Group 2"/>
          <p:cNvGrpSpPr/>
          <p:nvPr/>
        </p:nvGrpSpPr>
        <p:grpSpPr>
          <a:xfrm>
            <a:off x="9731073" y="1130572"/>
            <a:ext cx="2314575" cy="8474925"/>
            <a:chOff x="0" y="0"/>
            <a:chExt cx="812800" cy="2976105"/>
          </a:xfrm>
        </p:grpSpPr>
        <p:sp>
          <p:nvSpPr>
            <p:cNvPr id="3" name="Freeform 3"/>
            <p:cNvSpPr/>
            <p:nvPr/>
          </p:nvSpPr>
          <p:spPr>
            <a:xfrm>
              <a:off x="0" y="0"/>
              <a:ext cx="812800" cy="2976105"/>
            </a:xfrm>
            <a:custGeom>
              <a:avLst/>
              <a:gdLst/>
              <a:ahLst/>
              <a:cxnLst/>
              <a:rect l="l" t="t" r="r" b="b"/>
              <a:pathLst>
                <a:path w="812800" h="2976105">
                  <a:moveTo>
                    <a:pt x="0" y="0"/>
                  </a:moveTo>
                  <a:lnTo>
                    <a:pt x="812800" y="0"/>
                  </a:lnTo>
                  <a:lnTo>
                    <a:pt x="812800" y="2976105"/>
                  </a:lnTo>
                  <a:lnTo>
                    <a:pt x="0" y="2976105"/>
                  </a:lnTo>
                  <a:close/>
                </a:path>
              </a:pathLst>
            </a:custGeom>
            <a:solidFill>
              <a:srgbClr val="1C5739"/>
            </a:solidFill>
          </p:spPr>
          <p:txBody>
            <a:bodyPr/>
            <a:lstStyle/>
            <a:p>
              <a:endParaRPr lang="en-US" sz="1350"/>
            </a:p>
          </p:txBody>
        </p:sp>
        <p:sp>
          <p:nvSpPr>
            <p:cNvPr id="4" name="TextBox 4"/>
            <p:cNvSpPr txBox="1"/>
            <p:nvPr/>
          </p:nvSpPr>
          <p:spPr>
            <a:xfrm>
              <a:off x="0" y="-19050"/>
              <a:ext cx="812800" cy="2995155"/>
            </a:xfrm>
            <a:prstGeom prst="rect">
              <a:avLst/>
            </a:prstGeom>
          </p:spPr>
          <p:txBody>
            <a:bodyPr lIns="38100" tIns="38100" rIns="38100" bIns="38100" rtlCol="0" anchor="ctr"/>
            <a:lstStyle/>
            <a:p>
              <a:pPr algn="ctr">
                <a:lnSpc>
                  <a:spcPts val="2144"/>
                </a:lnSpc>
              </a:pPr>
              <a:endParaRPr sz="1350"/>
            </a:p>
          </p:txBody>
        </p:sp>
      </p:grpSp>
      <p:sp>
        <p:nvSpPr>
          <p:cNvPr id="5" name="Freeform 5"/>
          <p:cNvSpPr/>
          <p:nvPr/>
        </p:nvSpPr>
        <p:spPr>
          <a:xfrm>
            <a:off x="12288537" y="8043073"/>
            <a:ext cx="2854928" cy="1562424"/>
          </a:xfrm>
          <a:custGeom>
            <a:avLst/>
            <a:gdLst/>
            <a:ahLst/>
            <a:cxnLst/>
            <a:rect l="l" t="t" r="r" b="b"/>
            <a:pathLst>
              <a:path w="3806571" h="2083232">
                <a:moveTo>
                  <a:pt x="0" y="0"/>
                </a:moveTo>
                <a:lnTo>
                  <a:pt x="3806570" y="0"/>
                </a:lnTo>
                <a:lnTo>
                  <a:pt x="3806570" y="2083232"/>
                </a:lnTo>
                <a:lnTo>
                  <a:pt x="0" y="208323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sz="1350"/>
          </a:p>
        </p:txBody>
      </p:sp>
      <p:grpSp>
        <p:nvGrpSpPr>
          <p:cNvPr id="7" name="Group 7"/>
          <p:cNvGrpSpPr/>
          <p:nvPr/>
        </p:nvGrpSpPr>
        <p:grpSpPr>
          <a:xfrm>
            <a:off x="-1157288" y="867212"/>
            <a:ext cx="2314575" cy="8474925"/>
            <a:chOff x="0" y="0"/>
            <a:chExt cx="812800" cy="2976105"/>
          </a:xfrm>
        </p:grpSpPr>
        <p:sp>
          <p:nvSpPr>
            <p:cNvPr id="8" name="Freeform 8"/>
            <p:cNvSpPr/>
            <p:nvPr/>
          </p:nvSpPr>
          <p:spPr>
            <a:xfrm>
              <a:off x="0" y="0"/>
              <a:ext cx="812800" cy="2976105"/>
            </a:xfrm>
            <a:custGeom>
              <a:avLst/>
              <a:gdLst/>
              <a:ahLst/>
              <a:cxnLst/>
              <a:rect l="l" t="t" r="r" b="b"/>
              <a:pathLst>
                <a:path w="812800" h="2976105">
                  <a:moveTo>
                    <a:pt x="0" y="0"/>
                  </a:moveTo>
                  <a:lnTo>
                    <a:pt x="812800" y="0"/>
                  </a:lnTo>
                  <a:lnTo>
                    <a:pt x="812800" y="2976105"/>
                  </a:lnTo>
                  <a:lnTo>
                    <a:pt x="0" y="2976105"/>
                  </a:lnTo>
                  <a:close/>
                </a:path>
              </a:pathLst>
            </a:custGeom>
            <a:solidFill>
              <a:srgbClr val="1C5739"/>
            </a:solidFill>
          </p:spPr>
          <p:txBody>
            <a:bodyPr/>
            <a:lstStyle/>
            <a:p>
              <a:endParaRPr lang="en-US" sz="1350"/>
            </a:p>
          </p:txBody>
        </p:sp>
        <p:sp>
          <p:nvSpPr>
            <p:cNvPr id="9" name="TextBox 9"/>
            <p:cNvSpPr txBox="1"/>
            <p:nvPr/>
          </p:nvSpPr>
          <p:spPr>
            <a:xfrm>
              <a:off x="0" y="-19050"/>
              <a:ext cx="812800" cy="2995155"/>
            </a:xfrm>
            <a:prstGeom prst="rect">
              <a:avLst/>
            </a:prstGeom>
          </p:spPr>
          <p:txBody>
            <a:bodyPr lIns="38100" tIns="38100" rIns="38100" bIns="38100" rtlCol="0" anchor="ctr"/>
            <a:lstStyle/>
            <a:p>
              <a:pPr algn="ctr">
                <a:lnSpc>
                  <a:spcPts val="2144"/>
                </a:lnSpc>
              </a:pPr>
              <a:endParaRPr sz="1350"/>
            </a:p>
          </p:txBody>
        </p:sp>
      </p:grpSp>
      <p:grpSp>
        <p:nvGrpSpPr>
          <p:cNvPr id="10" name="Group 10"/>
          <p:cNvGrpSpPr/>
          <p:nvPr/>
        </p:nvGrpSpPr>
        <p:grpSpPr>
          <a:xfrm>
            <a:off x="920830" y="4408592"/>
            <a:ext cx="82677" cy="2114247"/>
            <a:chOff x="0" y="0"/>
            <a:chExt cx="26312" cy="672855"/>
          </a:xfrm>
        </p:grpSpPr>
        <p:sp>
          <p:nvSpPr>
            <p:cNvPr id="11" name="Freeform 11"/>
            <p:cNvSpPr/>
            <p:nvPr/>
          </p:nvSpPr>
          <p:spPr>
            <a:xfrm>
              <a:off x="0" y="0"/>
              <a:ext cx="26312" cy="672855"/>
            </a:xfrm>
            <a:custGeom>
              <a:avLst/>
              <a:gdLst/>
              <a:ahLst/>
              <a:cxnLst/>
              <a:rect l="l" t="t" r="r" b="b"/>
              <a:pathLst>
                <a:path w="26312" h="672855">
                  <a:moveTo>
                    <a:pt x="0" y="0"/>
                  </a:moveTo>
                  <a:lnTo>
                    <a:pt x="26312" y="0"/>
                  </a:lnTo>
                  <a:lnTo>
                    <a:pt x="26312" y="672855"/>
                  </a:lnTo>
                  <a:lnTo>
                    <a:pt x="0" y="672855"/>
                  </a:lnTo>
                  <a:close/>
                </a:path>
              </a:pathLst>
            </a:custGeom>
            <a:solidFill>
              <a:srgbClr val="FFFFFF"/>
            </a:solidFill>
          </p:spPr>
          <p:txBody>
            <a:bodyPr/>
            <a:lstStyle/>
            <a:p>
              <a:endParaRPr lang="en-US" sz="1350"/>
            </a:p>
          </p:txBody>
        </p:sp>
        <p:sp>
          <p:nvSpPr>
            <p:cNvPr id="12" name="TextBox 12"/>
            <p:cNvSpPr txBox="1"/>
            <p:nvPr/>
          </p:nvSpPr>
          <p:spPr>
            <a:xfrm>
              <a:off x="0" y="-19050"/>
              <a:ext cx="26312" cy="691905"/>
            </a:xfrm>
            <a:prstGeom prst="rect">
              <a:avLst/>
            </a:prstGeom>
          </p:spPr>
          <p:txBody>
            <a:bodyPr lIns="38100" tIns="38100" rIns="38100" bIns="38100" rtlCol="0" anchor="ctr"/>
            <a:lstStyle/>
            <a:p>
              <a:pPr algn="ctr">
                <a:lnSpc>
                  <a:spcPts val="2144"/>
                </a:lnSpc>
              </a:pPr>
              <a:endParaRPr sz="1350"/>
            </a:p>
          </p:txBody>
        </p:sp>
      </p:grpSp>
      <p:grpSp>
        <p:nvGrpSpPr>
          <p:cNvPr id="13" name="Group 13"/>
          <p:cNvGrpSpPr/>
          <p:nvPr/>
        </p:nvGrpSpPr>
        <p:grpSpPr>
          <a:xfrm>
            <a:off x="1314696" y="3690906"/>
            <a:ext cx="2594322" cy="427115"/>
            <a:chOff x="0" y="0"/>
            <a:chExt cx="825638" cy="135928"/>
          </a:xfrm>
        </p:grpSpPr>
        <p:sp>
          <p:nvSpPr>
            <p:cNvPr id="14" name="Freeform 14"/>
            <p:cNvSpPr/>
            <p:nvPr/>
          </p:nvSpPr>
          <p:spPr>
            <a:xfrm>
              <a:off x="0" y="0"/>
              <a:ext cx="825638" cy="135928"/>
            </a:xfrm>
            <a:custGeom>
              <a:avLst/>
              <a:gdLst/>
              <a:ahLst/>
              <a:cxnLst/>
              <a:rect l="l" t="t" r="r" b="b"/>
              <a:pathLst>
                <a:path w="825638" h="135928">
                  <a:moveTo>
                    <a:pt x="40286" y="0"/>
                  </a:moveTo>
                  <a:lnTo>
                    <a:pt x="785351" y="0"/>
                  </a:lnTo>
                  <a:cubicBezTo>
                    <a:pt x="807601" y="0"/>
                    <a:pt x="825638" y="18037"/>
                    <a:pt x="825638" y="40286"/>
                  </a:cubicBezTo>
                  <a:lnTo>
                    <a:pt x="825638" y="95642"/>
                  </a:lnTo>
                  <a:cubicBezTo>
                    <a:pt x="825638" y="117891"/>
                    <a:pt x="807601" y="135928"/>
                    <a:pt x="785351" y="135928"/>
                  </a:cubicBezTo>
                  <a:lnTo>
                    <a:pt x="40286" y="135928"/>
                  </a:lnTo>
                  <a:cubicBezTo>
                    <a:pt x="18037" y="135928"/>
                    <a:pt x="0" y="117891"/>
                    <a:pt x="0" y="95642"/>
                  </a:cubicBezTo>
                  <a:lnTo>
                    <a:pt x="0" y="40286"/>
                  </a:lnTo>
                  <a:cubicBezTo>
                    <a:pt x="0" y="18037"/>
                    <a:pt x="18037" y="0"/>
                    <a:pt x="40286" y="0"/>
                  </a:cubicBezTo>
                  <a:close/>
                </a:path>
              </a:pathLst>
            </a:custGeom>
            <a:solidFill>
              <a:srgbClr val="1C5739"/>
            </a:solidFill>
          </p:spPr>
          <p:txBody>
            <a:bodyPr/>
            <a:lstStyle/>
            <a:p>
              <a:endParaRPr lang="en-US" sz="1350"/>
            </a:p>
          </p:txBody>
        </p:sp>
        <p:sp>
          <p:nvSpPr>
            <p:cNvPr id="15" name="TextBox 15"/>
            <p:cNvSpPr txBox="1"/>
            <p:nvPr/>
          </p:nvSpPr>
          <p:spPr>
            <a:xfrm>
              <a:off x="0" y="-28575"/>
              <a:ext cx="825638" cy="164503"/>
            </a:xfrm>
            <a:prstGeom prst="rect">
              <a:avLst/>
            </a:prstGeom>
          </p:spPr>
          <p:txBody>
            <a:bodyPr lIns="42041" tIns="42041" rIns="42041" bIns="42041" rtlCol="0" anchor="ctr"/>
            <a:lstStyle/>
            <a:p>
              <a:pPr algn="ctr">
                <a:lnSpc>
                  <a:spcPts val="2340"/>
                </a:lnSpc>
              </a:pPr>
              <a:r>
                <a:rPr lang="en-US" dirty="0">
                  <a:solidFill>
                    <a:srgbClr val="FFFFFF"/>
                  </a:solidFill>
                  <a:latin typeface="Montserrat Light"/>
                </a:rPr>
                <a:t>CHAPTER 3</a:t>
              </a:r>
            </a:p>
          </p:txBody>
        </p:sp>
      </p:grpSp>
      <p:sp>
        <p:nvSpPr>
          <p:cNvPr id="16" name="TextBox 16"/>
          <p:cNvSpPr txBox="1"/>
          <p:nvPr/>
        </p:nvSpPr>
        <p:spPr>
          <a:xfrm>
            <a:off x="1314697" y="6561788"/>
            <a:ext cx="6415391" cy="737125"/>
          </a:xfrm>
          <a:prstGeom prst="rect">
            <a:avLst/>
          </a:prstGeom>
        </p:spPr>
        <p:txBody>
          <a:bodyPr lIns="0" tIns="0" rIns="0" bIns="0" rtlCol="0" anchor="t">
            <a:spAutoFit/>
          </a:bodyPr>
          <a:lstStyle/>
          <a:p>
            <a:pPr>
              <a:lnSpc>
                <a:spcPts val="3034"/>
              </a:lnSpc>
            </a:pPr>
            <a:r>
              <a:rPr lang="en-US" sz="2167" spc="108" dirty="0">
                <a:solidFill>
                  <a:srgbClr val="1C5739"/>
                </a:solidFill>
                <a:latin typeface="Open Sauce"/>
              </a:rPr>
              <a:t>Leveraging Data Visualization to Communicate Effectively</a:t>
            </a:r>
          </a:p>
        </p:txBody>
      </p:sp>
      <p:sp>
        <p:nvSpPr>
          <p:cNvPr id="17" name="TextBox 17"/>
          <p:cNvSpPr txBox="1"/>
          <p:nvPr/>
        </p:nvSpPr>
        <p:spPr>
          <a:xfrm>
            <a:off x="1314696" y="4338053"/>
            <a:ext cx="8067150" cy="1846659"/>
          </a:xfrm>
          <a:prstGeom prst="rect">
            <a:avLst/>
          </a:prstGeom>
        </p:spPr>
        <p:txBody>
          <a:bodyPr lIns="0" tIns="0" rIns="0" bIns="0" rtlCol="0" anchor="t">
            <a:spAutoFit/>
          </a:bodyPr>
          <a:lstStyle/>
          <a:p>
            <a:r>
              <a:rPr lang="en-US" sz="6000" dirty="0">
                <a:solidFill>
                  <a:srgbClr val="1C5739"/>
                </a:solidFill>
                <a:latin typeface="Arial Black" panose="020B0A04020102020204" pitchFamily="34" charset="0"/>
              </a:rPr>
              <a:t>Visualizations Show Insights</a:t>
            </a:r>
          </a:p>
        </p:txBody>
      </p:sp>
      <p:sp>
        <p:nvSpPr>
          <p:cNvPr id="18" name="Freeform 18"/>
          <p:cNvSpPr/>
          <p:nvPr/>
        </p:nvSpPr>
        <p:spPr>
          <a:xfrm>
            <a:off x="-2083403" y="1130572"/>
            <a:ext cx="2854928" cy="1562424"/>
          </a:xfrm>
          <a:custGeom>
            <a:avLst/>
            <a:gdLst/>
            <a:ahLst/>
            <a:cxnLst/>
            <a:rect l="l" t="t" r="r" b="b"/>
            <a:pathLst>
              <a:path w="3806571" h="2083232">
                <a:moveTo>
                  <a:pt x="0" y="0"/>
                </a:moveTo>
                <a:lnTo>
                  <a:pt x="3806571" y="0"/>
                </a:lnTo>
                <a:lnTo>
                  <a:pt x="3806571" y="2083233"/>
                </a:lnTo>
                <a:lnTo>
                  <a:pt x="0" y="208323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sz="1350"/>
          </a:p>
        </p:txBody>
      </p:sp>
      <p:sp>
        <p:nvSpPr>
          <p:cNvPr id="22" name="TextBox 21">
            <a:extLst>
              <a:ext uri="{FF2B5EF4-FFF2-40B4-BE49-F238E27FC236}">
                <a16:creationId xmlns:a16="http://schemas.microsoft.com/office/drawing/2014/main" id="{8252A337-1F53-CBCB-3FEF-F86275EA24EE}"/>
              </a:ext>
            </a:extLst>
          </p:cNvPr>
          <p:cNvSpPr txBox="1"/>
          <p:nvPr/>
        </p:nvSpPr>
        <p:spPr>
          <a:xfrm>
            <a:off x="1497914" y="7525337"/>
            <a:ext cx="6115050" cy="761747"/>
          </a:xfrm>
          <a:prstGeom prst="rect">
            <a:avLst/>
          </a:prstGeom>
          <a:noFill/>
        </p:spPr>
        <p:txBody>
          <a:bodyPr wrap="square" rtlCol="0">
            <a:spAutoFit/>
          </a:bodyPr>
          <a:lstStyle/>
          <a:p>
            <a:endParaRPr lang="en-US" sz="1350" dirty="0"/>
          </a:p>
          <a:p>
            <a:r>
              <a:rPr lang="en-US" sz="1500" b="1" dirty="0">
                <a:solidFill>
                  <a:srgbClr val="1C5739"/>
                </a:solidFill>
              </a:rPr>
              <a:t>By Jennie Mitchell, Ph.D. Saint Mary-of-the-Woods College</a:t>
            </a:r>
          </a:p>
          <a:p>
            <a:r>
              <a:rPr lang="en-US" sz="1500" b="1" dirty="0">
                <a:solidFill>
                  <a:srgbClr val="1C5739"/>
                </a:solidFill>
              </a:rPr>
              <a:t>and Trent Deckard, Indiana University</a:t>
            </a:r>
            <a:endParaRPr lang="en-US" sz="1350" dirty="0"/>
          </a:p>
        </p:txBody>
      </p:sp>
      <p:cxnSp>
        <p:nvCxnSpPr>
          <p:cNvPr id="19" name="Straight Connector 18">
            <a:extLst>
              <a:ext uri="{FF2B5EF4-FFF2-40B4-BE49-F238E27FC236}">
                <a16:creationId xmlns:a16="http://schemas.microsoft.com/office/drawing/2014/main" id="{9AF211C2-5CFF-69AD-FB69-C0F1311BF43C}"/>
              </a:ext>
            </a:extLst>
          </p:cNvPr>
          <p:cNvCxnSpPr/>
          <p:nvPr/>
        </p:nvCxnSpPr>
        <p:spPr>
          <a:xfrm>
            <a:off x="1314696" y="6424296"/>
            <a:ext cx="8067150" cy="24281"/>
          </a:xfrm>
          <a:prstGeom prst="line">
            <a:avLst/>
          </a:prstGeom>
          <a:ln>
            <a:solidFill>
              <a:srgbClr val="1C5739"/>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FBEBAECA-886E-EA2A-F2C8-E28F3904BAFB}"/>
              </a:ext>
            </a:extLst>
          </p:cNvPr>
          <p:cNvSpPr txBox="1"/>
          <p:nvPr/>
        </p:nvSpPr>
        <p:spPr>
          <a:xfrm>
            <a:off x="10001250" y="1828800"/>
            <a:ext cx="1771650" cy="7155805"/>
          </a:xfrm>
          <a:prstGeom prst="rect">
            <a:avLst/>
          </a:prstGeom>
          <a:noFill/>
        </p:spPr>
        <p:txBody>
          <a:bodyPr wrap="square" rtlCol="0">
            <a:spAutoFit/>
          </a:bodyPr>
          <a:lstStyle/>
          <a:p>
            <a:r>
              <a:rPr lang="en-US" sz="1350" dirty="0">
                <a:solidFill>
                  <a:schemeClr val="bg1"/>
                </a:solidFill>
              </a:rPr>
              <a:t>LO#1 – Determine Insights</a:t>
            </a:r>
          </a:p>
          <a:p>
            <a:endParaRPr lang="en-US" sz="1350" dirty="0">
              <a:solidFill>
                <a:schemeClr val="bg1"/>
              </a:solidFill>
            </a:endParaRPr>
          </a:p>
          <a:p>
            <a:r>
              <a:rPr lang="en-US" sz="1350" dirty="0">
                <a:solidFill>
                  <a:schemeClr val="bg1"/>
                </a:solidFill>
              </a:rPr>
              <a:t>LO#2 – Use benchmarking, decision-making, and strategic analysis tools.</a:t>
            </a:r>
          </a:p>
          <a:p>
            <a:endParaRPr lang="en-US" sz="1350" dirty="0">
              <a:solidFill>
                <a:schemeClr val="bg1"/>
              </a:solidFill>
            </a:endParaRPr>
          </a:p>
          <a:p>
            <a:r>
              <a:rPr lang="en-US" sz="1350" dirty="0">
                <a:solidFill>
                  <a:schemeClr val="bg1"/>
                </a:solidFill>
              </a:rPr>
              <a:t>LO#3 – Interpret research industry trends and recognize bias.</a:t>
            </a:r>
          </a:p>
          <a:p>
            <a:endParaRPr lang="en-US" sz="1350" dirty="0">
              <a:solidFill>
                <a:schemeClr val="bg1"/>
              </a:solidFill>
            </a:endParaRPr>
          </a:p>
          <a:p>
            <a:r>
              <a:rPr lang="en-US" sz="1350" dirty="0">
                <a:solidFill>
                  <a:schemeClr val="bg1"/>
                </a:solidFill>
              </a:rPr>
              <a:t>LO#4- Create and use benchmarking frameworks to provide context for problems, support decisions, and measure performance.</a:t>
            </a:r>
          </a:p>
          <a:p>
            <a:endParaRPr lang="en-US" sz="1350" dirty="0">
              <a:solidFill>
                <a:schemeClr val="bg1"/>
              </a:solidFill>
            </a:endParaRPr>
          </a:p>
          <a:p>
            <a:r>
              <a:rPr lang="en-US" sz="1350" dirty="0">
                <a:solidFill>
                  <a:schemeClr val="bg1"/>
                </a:solidFill>
              </a:rPr>
              <a:t>LO#5 – Create and use decision-making tools to provide context for problems, support decisions, and assess risk.</a:t>
            </a:r>
          </a:p>
          <a:p>
            <a:endParaRPr lang="en-US" sz="1350" dirty="0">
              <a:solidFill>
                <a:schemeClr val="bg1"/>
              </a:solidFill>
            </a:endParaRPr>
          </a:p>
          <a:p>
            <a:r>
              <a:rPr lang="en-US" sz="1350" dirty="0">
                <a:solidFill>
                  <a:schemeClr val="bg1"/>
                </a:solidFill>
              </a:rPr>
              <a:t>LO#6 – Conduct preliminary statistical analysis, predictive statistics, and understand Six Sigma</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7BFE9E-8F2B-6474-EF5A-32D6A02BC447}"/>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16E4BE0C-4F7D-2B9D-8F56-DAA9E9795A99}"/>
              </a:ext>
            </a:extLst>
          </p:cNvPr>
          <p:cNvSpPr/>
          <p:nvPr/>
        </p:nvSpPr>
        <p:spPr>
          <a:xfrm flipH="1" flipV="1">
            <a:off x="0" y="1285875"/>
            <a:ext cx="13716000" cy="771525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3"/>
            <a:stretch>
              <a:fillRect t="-38888" b="-38888"/>
            </a:stretch>
          </a:blipFill>
        </p:spPr>
        <p:txBody>
          <a:bodyPr/>
          <a:lstStyle/>
          <a:p>
            <a:endParaRPr lang="en-US" sz="1350"/>
          </a:p>
        </p:txBody>
      </p:sp>
      <p:grpSp>
        <p:nvGrpSpPr>
          <p:cNvPr id="3" name="Group 3">
            <a:extLst>
              <a:ext uri="{FF2B5EF4-FFF2-40B4-BE49-F238E27FC236}">
                <a16:creationId xmlns:a16="http://schemas.microsoft.com/office/drawing/2014/main" id="{B86136CC-DEDA-E44D-5843-59214CAC154A}"/>
              </a:ext>
            </a:extLst>
          </p:cNvPr>
          <p:cNvGrpSpPr/>
          <p:nvPr/>
        </p:nvGrpSpPr>
        <p:grpSpPr>
          <a:xfrm>
            <a:off x="-396002" y="1285875"/>
            <a:ext cx="14286242" cy="2314575"/>
            <a:chOff x="0" y="0"/>
            <a:chExt cx="5016842" cy="812800"/>
          </a:xfrm>
        </p:grpSpPr>
        <p:sp>
          <p:nvSpPr>
            <p:cNvPr id="4" name="Freeform 4">
              <a:extLst>
                <a:ext uri="{FF2B5EF4-FFF2-40B4-BE49-F238E27FC236}">
                  <a16:creationId xmlns:a16="http://schemas.microsoft.com/office/drawing/2014/main" id="{A8189609-B695-5C6B-ACA4-9091FDF92D67}"/>
                </a:ext>
              </a:extLst>
            </p:cNvPr>
            <p:cNvSpPr/>
            <p:nvPr/>
          </p:nvSpPr>
          <p:spPr>
            <a:xfrm>
              <a:off x="0" y="0"/>
              <a:ext cx="5016842" cy="812800"/>
            </a:xfrm>
            <a:custGeom>
              <a:avLst/>
              <a:gdLst/>
              <a:ahLst/>
              <a:cxnLst/>
              <a:rect l="l" t="t" r="r" b="b"/>
              <a:pathLst>
                <a:path w="5016842" h="812800">
                  <a:moveTo>
                    <a:pt x="0" y="0"/>
                  </a:moveTo>
                  <a:lnTo>
                    <a:pt x="5016842" y="0"/>
                  </a:lnTo>
                  <a:lnTo>
                    <a:pt x="5016842" y="812800"/>
                  </a:lnTo>
                  <a:lnTo>
                    <a:pt x="0" y="812800"/>
                  </a:lnTo>
                  <a:close/>
                </a:path>
              </a:pathLst>
            </a:custGeom>
            <a:solidFill>
              <a:srgbClr val="1C5739"/>
            </a:solidFill>
          </p:spPr>
          <p:txBody>
            <a:bodyPr/>
            <a:lstStyle/>
            <a:p>
              <a:endParaRPr lang="en-US" sz="1350"/>
            </a:p>
          </p:txBody>
        </p:sp>
        <p:sp>
          <p:nvSpPr>
            <p:cNvPr id="5" name="TextBox 5">
              <a:extLst>
                <a:ext uri="{FF2B5EF4-FFF2-40B4-BE49-F238E27FC236}">
                  <a16:creationId xmlns:a16="http://schemas.microsoft.com/office/drawing/2014/main" id="{B4806753-4DD0-9FAB-8725-699AFBE91A84}"/>
                </a:ext>
              </a:extLst>
            </p:cNvPr>
            <p:cNvSpPr txBox="1"/>
            <p:nvPr/>
          </p:nvSpPr>
          <p:spPr>
            <a:xfrm>
              <a:off x="0" y="-19050"/>
              <a:ext cx="5016842" cy="831850"/>
            </a:xfrm>
            <a:prstGeom prst="rect">
              <a:avLst/>
            </a:prstGeom>
          </p:spPr>
          <p:txBody>
            <a:bodyPr lIns="38100" tIns="38100" rIns="38100" bIns="38100" rtlCol="0" anchor="ctr"/>
            <a:lstStyle/>
            <a:p>
              <a:pPr algn="ctr">
                <a:lnSpc>
                  <a:spcPts val="2144"/>
                </a:lnSpc>
              </a:pPr>
              <a:endParaRPr sz="1350"/>
            </a:p>
          </p:txBody>
        </p:sp>
      </p:grpSp>
      <p:grpSp>
        <p:nvGrpSpPr>
          <p:cNvPr id="7" name="Group 7">
            <a:extLst>
              <a:ext uri="{FF2B5EF4-FFF2-40B4-BE49-F238E27FC236}">
                <a16:creationId xmlns:a16="http://schemas.microsoft.com/office/drawing/2014/main" id="{6A5EDCCD-8AB5-2E12-C012-5C6029F98A16}"/>
              </a:ext>
            </a:extLst>
          </p:cNvPr>
          <p:cNvGrpSpPr/>
          <p:nvPr/>
        </p:nvGrpSpPr>
        <p:grpSpPr>
          <a:xfrm>
            <a:off x="800101" y="3867822"/>
            <a:ext cx="2628899" cy="477561"/>
            <a:chOff x="0" y="0"/>
            <a:chExt cx="1178269" cy="167703"/>
          </a:xfrm>
        </p:grpSpPr>
        <p:sp>
          <p:nvSpPr>
            <p:cNvPr id="8" name="Freeform 8">
              <a:extLst>
                <a:ext uri="{FF2B5EF4-FFF2-40B4-BE49-F238E27FC236}">
                  <a16:creationId xmlns:a16="http://schemas.microsoft.com/office/drawing/2014/main" id="{37B701D5-A89C-7E20-C87E-9937FBFEF0B4}"/>
                </a:ext>
              </a:extLst>
            </p:cNvPr>
            <p:cNvSpPr/>
            <p:nvPr/>
          </p:nvSpPr>
          <p:spPr>
            <a:xfrm>
              <a:off x="0" y="0"/>
              <a:ext cx="1178269" cy="167703"/>
            </a:xfrm>
            <a:custGeom>
              <a:avLst/>
              <a:gdLst/>
              <a:ahLst/>
              <a:cxnLst/>
              <a:rect l="l" t="t" r="r" b="b"/>
              <a:pathLst>
                <a:path w="1178269" h="167703">
                  <a:moveTo>
                    <a:pt x="0" y="0"/>
                  </a:moveTo>
                  <a:lnTo>
                    <a:pt x="1178269" y="0"/>
                  </a:lnTo>
                  <a:lnTo>
                    <a:pt x="1178269" y="167703"/>
                  </a:lnTo>
                  <a:lnTo>
                    <a:pt x="0" y="167703"/>
                  </a:lnTo>
                  <a:close/>
                </a:path>
              </a:pathLst>
            </a:custGeom>
            <a:solidFill>
              <a:srgbClr val="1C5739"/>
            </a:solidFill>
          </p:spPr>
          <p:txBody>
            <a:bodyPr/>
            <a:lstStyle/>
            <a:p>
              <a:endParaRPr lang="en-US" sz="1350" dirty="0"/>
            </a:p>
          </p:txBody>
        </p:sp>
        <p:sp>
          <p:nvSpPr>
            <p:cNvPr id="9" name="TextBox 9">
              <a:extLst>
                <a:ext uri="{FF2B5EF4-FFF2-40B4-BE49-F238E27FC236}">
                  <a16:creationId xmlns:a16="http://schemas.microsoft.com/office/drawing/2014/main" id="{AFAD566E-9029-28CA-D78E-A6F62DCF1667}"/>
                </a:ext>
              </a:extLst>
            </p:cNvPr>
            <p:cNvSpPr txBox="1"/>
            <p:nvPr/>
          </p:nvSpPr>
          <p:spPr>
            <a:xfrm>
              <a:off x="0" y="-47625"/>
              <a:ext cx="1178269" cy="215328"/>
            </a:xfrm>
            <a:prstGeom prst="rect">
              <a:avLst/>
            </a:prstGeom>
          </p:spPr>
          <p:txBody>
            <a:bodyPr lIns="38100" tIns="38100" rIns="38100" bIns="38100" rtlCol="0" anchor="ctr"/>
            <a:lstStyle/>
            <a:p>
              <a:pPr algn="ctr">
                <a:lnSpc>
                  <a:spcPts val="2568"/>
                </a:lnSpc>
                <a:spcBef>
                  <a:spcPct val="0"/>
                </a:spcBef>
              </a:pPr>
              <a:r>
                <a:rPr lang="en-US" sz="1861" spc="18" dirty="0">
                  <a:solidFill>
                    <a:srgbClr val="FFFFFF"/>
                  </a:solidFill>
                  <a:latin typeface="Open Sauce Italics"/>
                </a:rPr>
                <a:t>Analyze Data in Excel</a:t>
              </a:r>
            </a:p>
          </p:txBody>
        </p:sp>
      </p:grpSp>
      <p:sp>
        <p:nvSpPr>
          <p:cNvPr id="10" name="TextBox 10">
            <a:extLst>
              <a:ext uri="{FF2B5EF4-FFF2-40B4-BE49-F238E27FC236}">
                <a16:creationId xmlns:a16="http://schemas.microsoft.com/office/drawing/2014/main" id="{D994AE29-4B7B-216D-D955-2F2CC7556F5F}"/>
              </a:ext>
            </a:extLst>
          </p:cNvPr>
          <p:cNvSpPr txBox="1"/>
          <p:nvPr/>
        </p:nvSpPr>
        <p:spPr>
          <a:xfrm>
            <a:off x="1714500" y="2124365"/>
            <a:ext cx="9088967" cy="955903"/>
          </a:xfrm>
          <a:prstGeom prst="rect">
            <a:avLst/>
          </a:prstGeom>
        </p:spPr>
        <p:txBody>
          <a:bodyPr wrap="square" lIns="0" tIns="0" rIns="0" bIns="0" rtlCol="0" anchor="t">
            <a:spAutoFit/>
          </a:bodyPr>
          <a:lstStyle/>
          <a:p>
            <a:pPr algn="ctr">
              <a:lnSpc>
                <a:spcPts val="8165"/>
              </a:lnSpc>
            </a:pPr>
            <a:r>
              <a:rPr lang="en-US" sz="4950" spc="580" dirty="0">
                <a:solidFill>
                  <a:srgbClr val="FFFFFF"/>
                </a:solidFill>
                <a:latin typeface="Arial Black" panose="020B0A04020102020204" pitchFamily="34" charset="0"/>
              </a:rPr>
              <a:t>7. Continue Statistics</a:t>
            </a:r>
          </a:p>
        </p:txBody>
      </p:sp>
      <p:grpSp>
        <p:nvGrpSpPr>
          <p:cNvPr id="11" name="Group 11">
            <a:extLst>
              <a:ext uri="{FF2B5EF4-FFF2-40B4-BE49-F238E27FC236}">
                <a16:creationId xmlns:a16="http://schemas.microsoft.com/office/drawing/2014/main" id="{D6368345-B6ED-65BA-EBD5-88C6DD046239}"/>
              </a:ext>
            </a:extLst>
          </p:cNvPr>
          <p:cNvGrpSpPr/>
          <p:nvPr/>
        </p:nvGrpSpPr>
        <p:grpSpPr>
          <a:xfrm>
            <a:off x="848900" y="7212408"/>
            <a:ext cx="2573922" cy="1017193"/>
            <a:chOff x="0" y="0"/>
            <a:chExt cx="1178269" cy="357204"/>
          </a:xfrm>
        </p:grpSpPr>
        <p:sp>
          <p:nvSpPr>
            <p:cNvPr id="12" name="Freeform 12">
              <a:extLst>
                <a:ext uri="{FF2B5EF4-FFF2-40B4-BE49-F238E27FC236}">
                  <a16:creationId xmlns:a16="http://schemas.microsoft.com/office/drawing/2014/main" id="{382BD0E1-91D8-B44E-34D8-6E1C05FC15B8}"/>
                </a:ext>
              </a:extLst>
            </p:cNvPr>
            <p:cNvSpPr/>
            <p:nvPr/>
          </p:nvSpPr>
          <p:spPr>
            <a:xfrm>
              <a:off x="0" y="0"/>
              <a:ext cx="1178269" cy="357204"/>
            </a:xfrm>
            <a:custGeom>
              <a:avLst/>
              <a:gdLst/>
              <a:ahLst/>
              <a:cxnLst/>
              <a:rect l="l" t="t" r="r" b="b"/>
              <a:pathLst>
                <a:path w="1178269" h="357204">
                  <a:moveTo>
                    <a:pt x="0" y="0"/>
                  </a:moveTo>
                  <a:lnTo>
                    <a:pt x="1178269" y="0"/>
                  </a:lnTo>
                  <a:lnTo>
                    <a:pt x="1178269" y="357204"/>
                  </a:lnTo>
                  <a:lnTo>
                    <a:pt x="0" y="357204"/>
                  </a:lnTo>
                  <a:close/>
                </a:path>
              </a:pathLst>
            </a:custGeom>
            <a:solidFill>
              <a:srgbClr val="397D5A"/>
            </a:solidFill>
          </p:spPr>
          <p:txBody>
            <a:bodyPr/>
            <a:lstStyle/>
            <a:p>
              <a:endParaRPr lang="en-US" sz="1350"/>
            </a:p>
          </p:txBody>
        </p:sp>
        <p:sp>
          <p:nvSpPr>
            <p:cNvPr id="13" name="TextBox 13">
              <a:extLst>
                <a:ext uri="{FF2B5EF4-FFF2-40B4-BE49-F238E27FC236}">
                  <a16:creationId xmlns:a16="http://schemas.microsoft.com/office/drawing/2014/main" id="{57A59DA8-E2E8-0366-9E3B-70690D885DB5}"/>
                </a:ext>
              </a:extLst>
            </p:cNvPr>
            <p:cNvSpPr txBox="1"/>
            <p:nvPr/>
          </p:nvSpPr>
          <p:spPr>
            <a:xfrm>
              <a:off x="0" y="-19050"/>
              <a:ext cx="1178269" cy="376254"/>
            </a:xfrm>
            <a:prstGeom prst="rect">
              <a:avLst/>
            </a:prstGeom>
          </p:spPr>
          <p:txBody>
            <a:bodyPr lIns="85725" tIns="85725" rIns="85725" bIns="85725" rtlCol="0" anchor="ctr"/>
            <a:lstStyle/>
            <a:p>
              <a:pPr algn="ctr">
                <a:lnSpc>
                  <a:spcPts val="1553"/>
                </a:lnSpc>
                <a:spcBef>
                  <a:spcPct val="0"/>
                </a:spcBef>
              </a:pPr>
              <a:r>
                <a:rPr lang="en-US" sz="1125" spc="11" dirty="0">
                  <a:solidFill>
                    <a:srgbClr val="FFFFFF"/>
                  </a:solidFill>
                  <a:latin typeface="Open Sauce Italics"/>
                </a:rPr>
                <a:t>Excel now features a button called Analyze data and will automatically show examples – this is a scatterplot</a:t>
              </a:r>
            </a:p>
          </p:txBody>
        </p:sp>
      </p:grpSp>
      <p:grpSp>
        <p:nvGrpSpPr>
          <p:cNvPr id="15" name="Group 15">
            <a:extLst>
              <a:ext uri="{FF2B5EF4-FFF2-40B4-BE49-F238E27FC236}">
                <a16:creationId xmlns:a16="http://schemas.microsoft.com/office/drawing/2014/main" id="{350D8141-9A70-BA9A-1995-644D04396202}"/>
              </a:ext>
            </a:extLst>
          </p:cNvPr>
          <p:cNvGrpSpPr/>
          <p:nvPr/>
        </p:nvGrpSpPr>
        <p:grpSpPr>
          <a:xfrm>
            <a:off x="4114800" y="3867822"/>
            <a:ext cx="3483940" cy="477561"/>
            <a:chOff x="0" y="0"/>
            <a:chExt cx="1178269" cy="167703"/>
          </a:xfrm>
        </p:grpSpPr>
        <p:sp>
          <p:nvSpPr>
            <p:cNvPr id="16" name="Freeform 16">
              <a:extLst>
                <a:ext uri="{FF2B5EF4-FFF2-40B4-BE49-F238E27FC236}">
                  <a16:creationId xmlns:a16="http://schemas.microsoft.com/office/drawing/2014/main" id="{61DCB2D6-AAA1-D867-3379-C4D0EC9A2515}"/>
                </a:ext>
              </a:extLst>
            </p:cNvPr>
            <p:cNvSpPr/>
            <p:nvPr/>
          </p:nvSpPr>
          <p:spPr>
            <a:xfrm>
              <a:off x="0" y="0"/>
              <a:ext cx="1178269" cy="167703"/>
            </a:xfrm>
            <a:custGeom>
              <a:avLst/>
              <a:gdLst/>
              <a:ahLst/>
              <a:cxnLst/>
              <a:rect l="l" t="t" r="r" b="b"/>
              <a:pathLst>
                <a:path w="1178269" h="167703">
                  <a:moveTo>
                    <a:pt x="0" y="0"/>
                  </a:moveTo>
                  <a:lnTo>
                    <a:pt x="1178269" y="0"/>
                  </a:lnTo>
                  <a:lnTo>
                    <a:pt x="1178269" y="167703"/>
                  </a:lnTo>
                  <a:lnTo>
                    <a:pt x="0" y="167703"/>
                  </a:lnTo>
                  <a:close/>
                </a:path>
              </a:pathLst>
            </a:custGeom>
            <a:solidFill>
              <a:srgbClr val="1C5739"/>
            </a:solidFill>
          </p:spPr>
          <p:txBody>
            <a:bodyPr/>
            <a:lstStyle/>
            <a:p>
              <a:endParaRPr lang="en-US" sz="1350" dirty="0"/>
            </a:p>
          </p:txBody>
        </p:sp>
        <p:sp>
          <p:nvSpPr>
            <p:cNvPr id="17" name="TextBox 17">
              <a:extLst>
                <a:ext uri="{FF2B5EF4-FFF2-40B4-BE49-F238E27FC236}">
                  <a16:creationId xmlns:a16="http://schemas.microsoft.com/office/drawing/2014/main" id="{E3536584-2E9C-0289-FC67-2B9B92C27291}"/>
                </a:ext>
              </a:extLst>
            </p:cNvPr>
            <p:cNvSpPr txBox="1"/>
            <p:nvPr/>
          </p:nvSpPr>
          <p:spPr>
            <a:xfrm>
              <a:off x="0" y="-47625"/>
              <a:ext cx="1178269" cy="215328"/>
            </a:xfrm>
            <a:prstGeom prst="rect">
              <a:avLst/>
            </a:prstGeom>
          </p:spPr>
          <p:txBody>
            <a:bodyPr lIns="38100" tIns="38100" rIns="38100" bIns="38100" rtlCol="0" anchor="ctr"/>
            <a:lstStyle/>
            <a:p>
              <a:pPr algn="ctr">
                <a:lnSpc>
                  <a:spcPts val="2568"/>
                </a:lnSpc>
                <a:spcBef>
                  <a:spcPct val="0"/>
                </a:spcBef>
              </a:pPr>
              <a:r>
                <a:rPr lang="en-US" sz="1861" spc="18" dirty="0">
                  <a:solidFill>
                    <a:srgbClr val="FFFFFF"/>
                  </a:solidFill>
                  <a:latin typeface="Open Sauce Italics"/>
                </a:rPr>
                <a:t>Descriptive Statistics</a:t>
              </a:r>
            </a:p>
          </p:txBody>
        </p:sp>
      </p:grpSp>
      <p:grpSp>
        <p:nvGrpSpPr>
          <p:cNvPr id="18" name="Group 18">
            <a:extLst>
              <a:ext uri="{FF2B5EF4-FFF2-40B4-BE49-F238E27FC236}">
                <a16:creationId xmlns:a16="http://schemas.microsoft.com/office/drawing/2014/main" id="{1E8F6DE7-F556-0A65-C513-176C1C6F5A91}"/>
              </a:ext>
            </a:extLst>
          </p:cNvPr>
          <p:cNvGrpSpPr/>
          <p:nvPr/>
        </p:nvGrpSpPr>
        <p:grpSpPr>
          <a:xfrm>
            <a:off x="4124068" y="7217365"/>
            <a:ext cx="3648332" cy="1071440"/>
            <a:chOff x="0" y="-19050"/>
            <a:chExt cx="1178269" cy="376254"/>
          </a:xfrm>
        </p:grpSpPr>
        <p:sp>
          <p:nvSpPr>
            <p:cNvPr id="19" name="Freeform 19">
              <a:extLst>
                <a:ext uri="{FF2B5EF4-FFF2-40B4-BE49-F238E27FC236}">
                  <a16:creationId xmlns:a16="http://schemas.microsoft.com/office/drawing/2014/main" id="{2E5C230D-1AA4-C9D0-420C-762BD987C085}"/>
                </a:ext>
              </a:extLst>
            </p:cNvPr>
            <p:cNvSpPr/>
            <p:nvPr/>
          </p:nvSpPr>
          <p:spPr>
            <a:xfrm>
              <a:off x="0" y="0"/>
              <a:ext cx="1178269" cy="357204"/>
            </a:xfrm>
            <a:custGeom>
              <a:avLst/>
              <a:gdLst/>
              <a:ahLst/>
              <a:cxnLst/>
              <a:rect l="l" t="t" r="r" b="b"/>
              <a:pathLst>
                <a:path w="1178269" h="357204">
                  <a:moveTo>
                    <a:pt x="0" y="0"/>
                  </a:moveTo>
                  <a:lnTo>
                    <a:pt x="1178269" y="0"/>
                  </a:lnTo>
                  <a:lnTo>
                    <a:pt x="1178269" y="357204"/>
                  </a:lnTo>
                  <a:lnTo>
                    <a:pt x="0" y="357204"/>
                  </a:lnTo>
                  <a:close/>
                </a:path>
              </a:pathLst>
            </a:custGeom>
            <a:solidFill>
              <a:srgbClr val="397D5A"/>
            </a:solidFill>
          </p:spPr>
          <p:txBody>
            <a:bodyPr/>
            <a:lstStyle/>
            <a:p>
              <a:endParaRPr lang="en-US" sz="1350"/>
            </a:p>
          </p:txBody>
        </p:sp>
        <p:sp>
          <p:nvSpPr>
            <p:cNvPr id="20" name="TextBox 20">
              <a:extLst>
                <a:ext uri="{FF2B5EF4-FFF2-40B4-BE49-F238E27FC236}">
                  <a16:creationId xmlns:a16="http://schemas.microsoft.com/office/drawing/2014/main" id="{A10DED65-AF0D-48BA-A5D7-04A2728DA241}"/>
                </a:ext>
              </a:extLst>
            </p:cNvPr>
            <p:cNvSpPr txBox="1"/>
            <p:nvPr/>
          </p:nvSpPr>
          <p:spPr>
            <a:xfrm>
              <a:off x="0" y="-19050"/>
              <a:ext cx="1115014" cy="376254"/>
            </a:xfrm>
            <a:prstGeom prst="rect">
              <a:avLst/>
            </a:prstGeom>
          </p:spPr>
          <p:txBody>
            <a:bodyPr lIns="85725" tIns="85725" rIns="85725" bIns="85725" rtlCol="0" anchor="ctr"/>
            <a:lstStyle/>
            <a:p>
              <a:pPr algn="ctr">
                <a:lnSpc>
                  <a:spcPts val="1553"/>
                </a:lnSpc>
                <a:spcBef>
                  <a:spcPct val="0"/>
                </a:spcBef>
              </a:pPr>
              <a:r>
                <a:rPr lang="en-US" sz="1125" spc="11" dirty="0">
                  <a:solidFill>
                    <a:srgbClr val="FFFFFF"/>
                  </a:solidFill>
                  <a:latin typeface="Open Sauce Italics"/>
                </a:rPr>
                <a:t>The descriptive statistics is for the “fake” crime data.  This statistic was completed in Excel.  Review and explore, so you can interpret it.</a:t>
              </a:r>
            </a:p>
          </p:txBody>
        </p:sp>
      </p:grpSp>
      <p:grpSp>
        <p:nvGrpSpPr>
          <p:cNvPr id="22" name="Group 22">
            <a:extLst>
              <a:ext uri="{FF2B5EF4-FFF2-40B4-BE49-F238E27FC236}">
                <a16:creationId xmlns:a16="http://schemas.microsoft.com/office/drawing/2014/main" id="{15A2599A-FF33-E45C-4D28-35E89C266804}"/>
              </a:ext>
            </a:extLst>
          </p:cNvPr>
          <p:cNvGrpSpPr/>
          <p:nvPr/>
        </p:nvGrpSpPr>
        <p:grpSpPr>
          <a:xfrm>
            <a:off x="8401051" y="3847914"/>
            <a:ext cx="4629150" cy="477561"/>
            <a:chOff x="0" y="0"/>
            <a:chExt cx="1178269" cy="167703"/>
          </a:xfrm>
        </p:grpSpPr>
        <p:sp>
          <p:nvSpPr>
            <p:cNvPr id="23" name="Freeform 23">
              <a:extLst>
                <a:ext uri="{FF2B5EF4-FFF2-40B4-BE49-F238E27FC236}">
                  <a16:creationId xmlns:a16="http://schemas.microsoft.com/office/drawing/2014/main" id="{E6A41D69-3165-F6E7-26FA-F3DF84271F63}"/>
                </a:ext>
              </a:extLst>
            </p:cNvPr>
            <p:cNvSpPr/>
            <p:nvPr/>
          </p:nvSpPr>
          <p:spPr>
            <a:xfrm>
              <a:off x="0" y="0"/>
              <a:ext cx="1178269" cy="167703"/>
            </a:xfrm>
            <a:custGeom>
              <a:avLst/>
              <a:gdLst/>
              <a:ahLst/>
              <a:cxnLst/>
              <a:rect l="l" t="t" r="r" b="b"/>
              <a:pathLst>
                <a:path w="1178269" h="167703">
                  <a:moveTo>
                    <a:pt x="0" y="0"/>
                  </a:moveTo>
                  <a:lnTo>
                    <a:pt x="1178269" y="0"/>
                  </a:lnTo>
                  <a:lnTo>
                    <a:pt x="1178269" y="167703"/>
                  </a:lnTo>
                  <a:lnTo>
                    <a:pt x="0" y="167703"/>
                  </a:lnTo>
                  <a:close/>
                </a:path>
              </a:pathLst>
            </a:custGeom>
            <a:solidFill>
              <a:srgbClr val="1C5739"/>
            </a:solidFill>
          </p:spPr>
          <p:txBody>
            <a:bodyPr/>
            <a:lstStyle/>
            <a:p>
              <a:endParaRPr lang="en-US" sz="1350"/>
            </a:p>
          </p:txBody>
        </p:sp>
        <p:sp>
          <p:nvSpPr>
            <p:cNvPr id="24" name="TextBox 24">
              <a:extLst>
                <a:ext uri="{FF2B5EF4-FFF2-40B4-BE49-F238E27FC236}">
                  <a16:creationId xmlns:a16="http://schemas.microsoft.com/office/drawing/2014/main" id="{E7EAD867-5626-B29F-C86D-B69EF52DDDCA}"/>
                </a:ext>
              </a:extLst>
            </p:cNvPr>
            <p:cNvSpPr txBox="1"/>
            <p:nvPr/>
          </p:nvSpPr>
          <p:spPr>
            <a:xfrm>
              <a:off x="0" y="-47625"/>
              <a:ext cx="1178269" cy="215328"/>
            </a:xfrm>
            <a:prstGeom prst="rect">
              <a:avLst/>
            </a:prstGeom>
          </p:spPr>
          <p:txBody>
            <a:bodyPr lIns="38100" tIns="38100" rIns="38100" bIns="38100" rtlCol="0" anchor="ctr"/>
            <a:lstStyle/>
            <a:p>
              <a:pPr algn="ctr">
                <a:lnSpc>
                  <a:spcPts val="2568"/>
                </a:lnSpc>
                <a:spcBef>
                  <a:spcPct val="0"/>
                </a:spcBef>
              </a:pPr>
              <a:r>
                <a:rPr lang="en-US" sz="1861" spc="18" dirty="0">
                  <a:solidFill>
                    <a:srgbClr val="FFFFFF"/>
                  </a:solidFill>
                  <a:latin typeface="Open Sauce Italics"/>
                </a:rPr>
                <a:t>Scatterplot</a:t>
              </a:r>
            </a:p>
          </p:txBody>
        </p:sp>
      </p:grpSp>
      <p:grpSp>
        <p:nvGrpSpPr>
          <p:cNvPr id="25" name="Group 25">
            <a:extLst>
              <a:ext uri="{FF2B5EF4-FFF2-40B4-BE49-F238E27FC236}">
                <a16:creationId xmlns:a16="http://schemas.microsoft.com/office/drawing/2014/main" id="{07181BC7-7155-7DAA-ACD2-A2B4ADD28EC4}"/>
              </a:ext>
            </a:extLst>
          </p:cNvPr>
          <p:cNvGrpSpPr/>
          <p:nvPr/>
        </p:nvGrpSpPr>
        <p:grpSpPr>
          <a:xfrm>
            <a:off x="8401052" y="7158160"/>
            <a:ext cx="4594890" cy="1004477"/>
            <a:chOff x="-287679" y="-19050"/>
            <a:chExt cx="1455099" cy="376254"/>
          </a:xfrm>
        </p:grpSpPr>
        <p:sp>
          <p:nvSpPr>
            <p:cNvPr id="26" name="Freeform 26">
              <a:extLst>
                <a:ext uri="{FF2B5EF4-FFF2-40B4-BE49-F238E27FC236}">
                  <a16:creationId xmlns:a16="http://schemas.microsoft.com/office/drawing/2014/main" id="{DA7F2610-58FF-6841-F1F1-AE41FDFEADB3}"/>
                </a:ext>
              </a:extLst>
            </p:cNvPr>
            <p:cNvSpPr/>
            <p:nvPr/>
          </p:nvSpPr>
          <p:spPr>
            <a:xfrm>
              <a:off x="-287679" y="0"/>
              <a:ext cx="1455099" cy="357204"/>
            </a:xfrm>
            <a:custGeom>
              <a:avLst/>
              <a:gdLst/>
              <a:ahLst/>
              <a:cxnLst/>
              <a:rect l="l" t="t" r="r" b="b"/>
              <a:pathLst>
                <a:path w="1178269" h="357204">
                  <a:moveTo>
                    <a:pt x="0" y="0"/>
                  </a:moveTo>
                  <a:lnTo>
                    <a:pt x="1178269" y="0"/>
                  </a:lnTo>
                  <a:lnTo>
                    <a:pt x="1178269" y="357204"/>
                  </a:lnTo>
                  <a:lnTo>
                    <a:pt x="0" y="357204"/>
                  </a:lnTo>
                  <a:close/>
                </a:path>
              </a:pathLst>
            </a:custGeom>
            <a:solidFill>
              <a:srgbClr val="397D5A"/>
            </a:solidFill>
          </p:spPr>
          <p:txBody>
            <a:bodyPr/>
            <a:lstStyle/>
            <a:p>
              <a:endParaRPr lang="en-US" sz="1350"/>
            </a:p>
          </p:txBody>
        </p:sp>
        <p:sp>
          <p:nvSpPr>
            <p:cNvPr id="27" name="TextBox 27">
              <a:extLst>
                <a:ext uri="{FF2B5EF4-FFF2-40B4-BE49-F238E27FC236}">
                  <a16:creationId xmlns:a16="http://schemas.microsoft.com/office/drawing/2014/main" id="{529D55C1-B482-1EA9-6CF2-146A30B895E3}"/>
                </a:ext>
              </a:extLst>
            </p:cNvPr>
            <p:cNvSpPr txBox="1"/>
            <p:nvPr/>
          </p:nvSpPr>
          <p:spPr>
            <a:xfrm>
              <a:off x="0" y="-19050"/>
              <a:ext cx="1103286" cy="376254"/>
            </a:xfrm>
            <a:prstGeom prst="rect">
              <a:avLst/>
            </a:prstGeom>
          </p:spPr>
          <p:txBody>
            <a:bodyPr lIns="85725" tIns="85725" rIns="85725" bIns="85725" rtlCol="0" anchor="ctr"/>
            <a:lstStyle/>
            <a:p>
              <a:pPr algn="ctr">
                <a:lnSpc>
                  <a:spcPts val="1553"/>
                </a:lnSpc>
                <a:spcBef>
                  <a:spcPct val="0"/>
                </a:spcBef>
              </a:pPr>
              <a:r>
                <a:rPr lang="en-US" sz="1125" spc="11" dirty="0">
                  <a:solidFill>
                    <a:schemeClr val="bg1"/>
                  </a:solidFill>
                  <a:latin typeface="Open Sauce Italics"/>
                </a:rPr>
                <a:t>Positive relationship between Perceived Astringency of red wine.</a:t>
              </a:r>
            </a:p>
          </p:txBody>
        </p:sp>
      </p:grpSp>
      <p:sp>
        <p:nvSpPr>
          <p:cNvPr id="28" name="Freeform 28">
            <a:extLst>
              <a:ext uri="{FF2B5EF4-FFF2-40B4-BE49-F238E27FC236}">
                <a16:creationId xmlns:a16="http://schemas.microsoft.com/office/drawing/2014/main" id="{5F447E5D-5E0D-C5DA-7360-996374FC523C}"/>
              </a:ext>
            </a:extLst>
          </p:cNvPr>
          <p:cNvSpPr/>
          <p:nvPr/>
        </p:nvSpPr>
        <p:spPr>
          <a:xfrm>
            <a:off x="11556361" y="-328990"/>
            <a:ext cx="3087267" cy="3087267"/>
          </a:xfrm>
          <a:custGeom>
            <a:avLst/>
            <a:gdLst/>
            <a:ahLst/>
            <a:cxnLst/>
            <a:rect l="l" t="t" r="r" b="b"/>
            <a:pathLst>
              <a:path w="4116356" h="4116356">
                <a:moveTo>
                  <a:pt x="0" y="0"/>
                </a:moveTo>
                <a:lnTo>
                  <a:pt x="4116355" y="0"/>
                </a:lnTo>
                <a:lnTo>
                  <a:pt x="4116355" y="4116356"/>
                </a:lnTo>
                <a:lnTo>
                  <a:pt x="0" y="41163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sz="1350"/>
          </a:p>
        </p:txBody>
      </p:sp>
      <p:sp>
        <p:nvSpPr>
          <p:cNvPr id="29" name="Freeform 29">
            <a:extLst>
              <a:ext uri="{FF2B5EF4-FFF2-40B4-BE49-F238E27FC236}">
                <a16:creationId xmlns:a16="http://schemas.microsoft.com/office/drawing/2014/main" id="{CA5796B8-811D-F4D3-2369-A30D1BF4AB63}"/>
              </a:ext>
            </a:extLst>
          </p:cNvPr>
          <p:cNvSpPr/>
          <p:nvPr/>
        </p:nvSpPr>
        <p:spPr>
          <a:xfrm>
            <a:off x="-1951784" y="1285876"/>
            <a:ext cx="2442065" cy="2442065"/>
          </a:xfrm>
          <a:custGeom>
            <a:avLst/>
            <a:gdLst/>
            <a:ahLst/>
            <a:cxnLst/>
            <a:rect l="l" t="t" r="r" b="b"/>
            <a:pathLst>
              <a:path w="3256087" h="3256087">
                <a:moveTo>
                  <a:pt x="0" y="0"/>
                </a:moveTo>
                <a:lnTo>
                  <a:pt x="3256087" y="0"/>
                </a:lnTo>
                <a:lnTo>
                  <a:pt x="3256087" y="3256087"/>
                </a:lnTo>
                <a:lnTo>
                  <a:pt x="0" y="325608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sz="1350"/>
          </a:p>
        </p:txBody>
      </p:sp>
      <p:pic>
        <p:nvPicPr>
          <p:cNvPr id="14" name="Picture 13" descr="A screenshot of a computer&#10;&#10;AI-generated content may be incorrect.">
            <a:extLst>
              <a:ext uri="{FF2B5EF4-FFF2-40B4-BE49-F238E27FC236}">
                <a16:creationId xmlns:a16="http://schemas.microsoft.com/office/drawing/2014/main" id="{30DBB258-E73C-31AE-6549-384B31352E0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5078" y="4402745"/>
            <a:ext cx="2573922" cy="2701208"/>
          </a:xfrm>
          <a:prstGeom prst="rect">
            <a:avLst/>
          </a:prstGeom>
        </p:spPr>
      </p:pic>
      <p:pic>
        <p:nvPicPr>
          <p:cNvPr id="31" name="Picture 30" descr="A table with numbers and letters&#10;&#10;AI-generated content may be incorrect.">
            <a:extLst>
              <a:ext uri="{FF2B5EF4-FFF2-40B4-BE49-F238E27FC236}">
                <a16:creationId xmlns:a16="http://schemas.microsoft.com/office/drawing/2014/main" id="{7A3B970D-283A-271E-1E99-9B25DF88D21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36424" y="4410365"/>
            <a:ext cx="3483940" cy="2757075"/>
          </a:xfrm>
          <a:prstGeom prst="rect">
            <a:avLst/>
          </a:prstGeom>
        </p:spPr>
      </p:pic>
      <p:pic>
        <p:nvPicPr>
          <p:cNvPr id="34" name="Picture 33" descr="A graph with blue dots and red line&#10;&#10;AI-generated content may be incorrect.">
            <a:extLst>
              <a:ext uri="{FF2B5EF4-FFF2-40B4-BE49-F238E27FC236}">
                <a16:creationId xmlns:a16="http://schemas.microsoft.com/office/drawing/2014/main" id="{B00DDD82-F32B-70B3-60B4-434FFF16608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401051" y="4598461"/>
            <a:ext cx="4594890" cy="2308232"/>
          </a:xfrm>
          <a:prstGeom prst="rect">
            <a:avLst/>
          </a:prstGeom>
        </p:spPr>
      </p:pic>
    </p:spTree>
    <p:extLst>
      <p:ext uri="{BB962C8B-B14F-4D97-AF65-F5344CB8AC3E}">
        <p14:creationId xmlns:p14="http://schemas.microsoft.com/office/powerpoint/2010/main" val="10743835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89282D-197E-EA78-717C-CB8BFC402097}"/>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C92CD972-9A5D-CA8D-AB93-CF8C72A20D56}"/>
              </a:ext>
            </a:extLst>
          </p:cNvPr>
          <p:cNvSpPr/>
          <p:nvPr/>
        </p:nvSpPr>
        <p:spPr>
          <a:xfrm flipH="1" flipV="1">
            <a:off x="24713" y="1547084"/>
            <a:ext cx="13716000" cy="771525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3"/>
            <a:stretch>
              <a:fillRect t="-38888" b="-38888"/>
            </a:stretch>
          </a:blipFill>
        </p:spPr>
        <p:txBody>
          <a:bodyPr/>
          <a:lstStyle/>
          <a:p>
            <a:endParaRPr lang="en-US" sz="1350"/>
          </a:p>
        </p:txBody>
      </p:sp>
      <p:grpSp>
        <p:nvGrpSpPr>
          <p:cNvPr id="3" name="Group 3">
            <a:extLst>
              <a:ext uri="{FF2B5EF4-FFF2-40B4-BE49-F238E27FC236}">
                <a16:creationId xmlns:a16="http://schemas.microsoft.com/office/drawing/2014/main" id="{3B2F5BDA-253B-8CE5-F184-D3561B8E7967}"/>
              </a:ext>
            </a:extLst>
          </p:cNvPr>
          <p:cNvGrpSpPr/>
          <p:nvPr/>
        </p:nvGrpSpPr>
        <p:grpSpPr>
          <a:xfrm>
            <a:off x="-396002" y="1285875"/>
            <a:ext cx="14286242" cy="2314575"/>
            <a:chOff x="0" y="0"/>
            <a:chExt cx="5016842" cy="812800"/>
          </a:xfrm>
        </p:grpSpPr>
        <p:sp>
          <p:nvSpPr>
            <p:cNvPr id="4" name="Freeform 4">
              <a:extLst>
                <a:ext uri="{FF2B5EF4-FFF2-40B4-BE49-F238E27FC236}">
                  <a16:creationId xmlns:a16="http://schemas.microsoft.com/office/drawing/2014/main" id="{A54C0BAF-9403-B283-138D-6002D967CB15}"/>
                </a:ext>
              </a:extLst>
            </p:cNvPr>
            <p:cNvSpPr/>
            <p:nvPr/>
          </p:nvSpPr>
          <p:spPr>
            <a:xfrm>
              <a:off x="0" y="0"/>
              <a:ext cx="5016842" cy="812800"/>
            </a:xfrm>
            <a:custGeom>
              <a:avLst/>
              <a:gdLst/>
              <a:ahLst/>
              <a:cxnLst/>
              <a:rect l="l" t="t" r="r" b="b"/>
              <a:pathLst>
                <a:path w="5016842" h="812800">
                  <a:moveTo>
                    <a:pt x="0" y="0"/>
                  </a:moveTo>
                  <a:lnTo>
                    <a:pt x="5016842" y="0"/>
                  </a:lnTo>
                  <a:lnTo>
                    <a:pt x="5016842" y="812800"/>
                  </a:lnTo>
                  <a:lnTo>
                    <a:pt x="0" y="812800"/>
                  </a:lnTo>
                  <a:close/>
                </a:path>
              </a:pathLst>
            </a:custGeom>
            <a:solidFill>
              <a:srgbClr val="1C5739"/>
            </a:solidFill>
          </p:spPr>
          <p:txBody>
            <a:bodyPr/>
            <a:lstStyle/>
            <a:p>
              <a:endParaRPr lang="en-US" sz="1350"/>
            </a:p>
          </p:txBody>
        </p:sp>
        <p:sp>
          <p:nvSpPr>
            <p:cNvPr id="5" name="TextBox 5">
              <a:extLst>
                <a:ext uri="{FF2B5EF4-FFF2-40B4-BE49-F238E27FC236}">
                  <a16:creationId xmlns:a16="http://schemas.microsoft.com/office/drawing/2014/main" id="{6F5E7976-4A16-90E8-BFAA-0452A9C79B73}"/>
                </a:ext>
              </a:extLst>
            </p:cNvPr>
            <p:cNvSpPr txBox="1"/>
            <p:nvPr/>
          </p:nvSpPr>
          <p:spPr>
            <a:xfrm>
              <a:off x="0" y="-19050"/>
              <a:ext cx="5016842" cy="831850"/>
            </a:xfrm>
            <a:prstGeom prst="rect">
              <a:avLst/>
            </a:prstGeom>
          </p:spPr>
          <p:txBody>
            <a:bodyPr lIns="38100" tIns="38100" rIns="38100" bIns="38100" rtlCol="0" anchor="ctr"/>
            <a:lstStyle/>
            <a:p>
              <a:pPr algn="ctr">
                <a:lnSpc>
                  <a:spcPts val="2144"/>
                </a:lnSpc>
              </a:pPr>
              <a:endParaRPr sz="1350"/>
            </a:p>
          </p:txBody>
        </p:sp>
      </p:grpSp>
      <p:grpSp>
        <p:nvGrpSpPr>
          <p:cNvPr id="7" name="Group 7">
            <a:extLst>
              <a:ext uri="{FF2B5EF4-FFF2-40B4-BE49-F238E27FC236}">
                <a16:creationId xmlns:a16="http://schemas.microsoft.com/office/drawing/2014/main" id="{1CDFAC62-1DB4-7231-6BCC-6EE90C1CA094}"/>
              </a:ext>
            </a:extLst>
          </p:cNvPr>
          <p:cNvGrpSpPr/>
          <p:nvPr/>
        </p:nvGrpSpPr>
        <p:grpSpPr>
          <a:xfrm>
            <a:off x="800101" y="3867822"/>
            <a:ext cx="2628899" cy="477561"/>
            <a:chOff x="0" y="0"/>
            <a:chExt cx="1178269" cy="167703"/>
          </a:xfrm>
        </p:grpSpPr>
        <p:sp>
          <p:nvSpPr>
            <p:cNvPr id="8" name="Freeform 8">
              <a:extLst>
                <a:ext uri="{FF2B5EF4-FFF2-40B4-BE49-F238E27FC236}">
                  <a16:creationId xmlns:a16="http://schemas.microsoft.com/office/drawing/2014/main" id="{66DD14CD-DDE7-9261-3423-7022F54FBF8C}"/>
                </a:ext>
              </a:extLst>
            </p:cNvPr>
            <p:cNvSpPr/>
            <p:nvPr/>
          </p:nvSpPr>
          <p:spPr>
            <a:xfrm>
              <a:off x="0" y="0"/>
              <a:ext cx="1178269" cy="167703"/>
            </a:xfrm>
            <a:custGeom>
              <a:avLst/>
              <a:gdLst/>
              <a:ahLst/>
              <a:cxnLst/>
              <a:rect l="l" t="t" r="r" b="b"/>
              <a:pathLst>
                <a:path w="1178269" h="167703">
                  <a:moveTo>
                    <a:pt x="0" y="0"/>
                  </a:moveTo>
                  <a:lnTo>
                    <a:pt x="1178269" y="0"/>
                  </a:lnTo>
                  <a:lnTo>
                    <a:pt x="1178269" y="167703"/>
                  </a:lnTo>
                  <a:lnTo>
                    <a:pt x="0" y="167703"/>
                  </a:lnTo>
                  <a:close/>
                </a:path>
              </a:pathLst>
            </a:custGeom>
            <a:solidFill>
              <a:srgbClr val="1C5739"/>
            </a:solidFill>
          </p:spPr>
          <p:txBody>
            <a:bodyPr/>
            <a:lstStyle/>
            <a:p>
              <a:endParaRPr lang="en-US" sz="1350" dirty="0"/>
            </a:p>
          </p:txBody>
        </p:sp>
        <p:sp>
          <p:nvSpPr>
            <p:cNvPr id="9" name="TextBox 9">
              <a:extLst>
                <a:ext uri="{FF2B5EF4-FFF2-40B4-BE49-F238E27FC236}">
                  <a16:creationId xmlns:a16="http://schemas.microsoft.com/office/drawing/2014/main" id="{4491F8C6-DD19-DA41-2BB8-96AECEA957BD}"/>
                </a:ext>
              </a:extLst>
            </p:cNvPr>
            <p:cNvSpPr txBox="1"/>
            <p:nvPr/>
          </p:nvSpPr>
          <p:spPr>
            <a:xfrm>
              <a:off x="0" y="-47625"/>
              <a:ext cx="1178269" cy="215328"/>
            </a:xfrm>
            <a:prstGeom prst="rect">
              <a:avLst/>
            </a:prstGeom>
          </p:spPr>
          <p:txBody>
            <a:bodyPr lIns="38100" tIns="38100" rIns="38100" bIns="38100" rtlCol="0" anchor="ctr"/>
            <a:lstStyle/>
            <a:p>
              <a:pPr algn="ctr">
                <a:lnSpc>
                  <a:spcPts val="2568"/>
                </a:lnSpc>
                <a:spcBef>
                  <a:spcPct val="0"/>
                </a:spcBef>
              </a:pPr>
              <a:r>
                <a:rPr lang="en-US" sz="1861" spc="18" dirty="0">
                  <a:solidFill>
                    <a:srgbClr val="FFFFFF"/>
                  </a:solidFill>
                  <a:latin typeface="Open Sauce Italics"/>
                </a:rPr>
                <a:t>Heat Maps</a:t>
              </a:r>
            </a:p>
          </p:txBody>
        </p:sp>
      </p:grpSp>
      <p:sp>
        <p:nvSpPr>
          <p:cNvPr id="10" name="TextBox 10">
            <a:extLst>
              <a:ext uri="{FF2B5EF4-FFF2-40B4-BE49-F238E27FC236}">
                <a16:creationId xmlns:a16="http://schemas.microsoft.com/office/drawing/2014/main" id="{CE30D526-39F7-797A-8FDC-D7CF6756AE7F}"/>
              </a:ext>
            </a:extLst>
          </p:cNvPr>
          <p:cNvSpPr txBox="1"/>
          <p:nvPr/>
        </p:nvSpPr>
        <p:spPr>
          <a:xfrm>
            <a:off x="1714500" y="2124365"/>
            <a:ext cx="9088967" cy="955903"/>
          </a:xfrm>
          <a:prstGeom prst="rect">
            <a:avLst/>
          </a:prstGeom>
        </p:spPr>
        <p:txBody>
          <a:bodyPr wrap="square" lIns="0" tIns="0" rIns="0" bIns="0" rtlCol="0" anchor="t">
            <a:spAutoFit/>
          </a:bodyPr>
          <a:lstStyle/>
          <a:p>
            <a:pPr algn="ctr">
              <a:lnSpc>
                <a:spcPts val="8165"/>
              </a:lnSpc>
            </a:pPr>
            <a:r>
              <a:rPr lang="en-US" sz="4950" spc="580" dirty="0">
                <a:solidFill>
                  <a:srgbClr val="FFFFFF"/>
                </a:solidFill>
                <a:latin typeface="Arial Black" panose="020B0A04020102020204" pitchFamily="34" charset="0"/>
              </a:rPr>
              <a:t>7. Continue Statistics</a:t>
            </a:r>
          </a:p>
        </p:txBody>
      </p:sp>
      <p:grpSp>
        <p:nvGrpSpPr>
          <p:cNvPr id="11" name="Group 11">
            <a:extLst>
              <a:ext uri="{FF2B5EF4-FFF2-40B4-BE49-F238E27FC236}">
                <a16:creationId xmlns:a16="http://schemas.microsoft.com/office/drawing/2014/main" id="{D4750AF7-9D3E-A6CC-6A95-F091729E8664}"/>
              </a:ext>
            </a:extLst>
          </p:cNvPr>
          <p:cNvGrpSpPr/>
          <p:nvPr/>
        </p:nvGrpSpPr>
        <p:grpSpPr>
          <a:xfrm>
            <a:off x="848900" y="7278988"/>
            <a:ext cx="2643505" cy="1237216"/>
            <a:chOff x="0" y="-19050"/>
            <a:chExt cx="1210122" cy="376254"/>
          </a:xfrm>
        </p:grpSpPr>
        <p:sp>
          <p:nvSpPr>
            <p:cNvPr id="12" name="Freeform 12">
              <a:extLst>
                <a:ext uri="{FF2B5EF4-FFF2-40B4-BE49-F238E27FC236}">
                  <a16:creationId xmlns:a16="http://schemas.microsoft.com/office/drawing/2014/main" id="{766A186F-68F2-DD21-1A60-E7C63DF1F98B}"/>
                </a:ext>
              </a:extLst>
            </p:cNvPr>
            <p:cNvSpPr/>
            <p:nvPr/>
          </p:nvSpPr>
          <p:spPr>
            <a:xfrm>
              <a:off x="0" y="0"/>
              <a:ext cx="1178269" cy="357204"/>
            </a:xfrm>
            <a:custGeom>
              <a:avLst/>
              <a:gdLst/>
              <a:ahLst/>
              <a:cxnLst/>
              <a:rect l="l" t="t" r="r" b="b"/>
              <a:pathLst>
                <a:path w="1178269" h="357204">
                  <a:moveTo>
                    <a:pt x="0" y="0"/>
                  </a:moveTo>
                  <a:lnTo>
                    <a:pt x="1178269" y="0"/>
                  </a:lnTo>
                  <a:lnTo>
                    <a:pt x="1178269" y="357204"/>
                  </a:lnTo>
                  <a:lnTo>
                    <a:pt x="0" y="357204"/>
                  </a:lnTo>
                  <a:close/>
                </a:path>
              </a:pathLst>
            </a:custGeom>
            <a:solidFill>
              <a:srgbClr val="397D5A"/>
            </a:solidFill>
          </p:spPr>
          <p:txBody>
            <a:bodyPr/>
            <a:lstStyle/>
            <a:p>
              <a:endParaRPr lang="en-US" sz="1350"/>
            </a:p>
          </p:txBody>
        </p:sp>
        <p:sp>
          <p:nvSpPr>
            <p:cNvPr id="13" name="TextBox 13">
              <a:extLst>
                <a:ext uri="{FF2B5EF4-FFF2-40B4-BE49-F238E27FC236}">
                  <a16:creationId xmlns:a16="http://schemas.microsoft.com/office/drawing/2014/main" id="{85DE68D1-D863-0767-2F21-540859EEDA1C}"/>
                </a:ext>
              </a:extLst>
            </p:cNvPr>
            <p:cNvSpPr txBox="1"/>
            <p:nvPr/>
          </p:nvSpPr>
          <p:spPr>
            <a:xfrm>
              <a:off x="0" y="-19050"/>
              <a:ext cx="1210122" cy="376254"/>
            </a:xfrm>
            <a:prstGeom prst="rect">
              <a:avLst/>
            </a:prstGeom>
          </p:spPr>
          <p:txBody>
            <a:bodyPr lIns="85725" tIns="85725" rIns="85725" bIns="85725" rtlCol="0" anchor="ctr"/>
            <a:lstStyle/>
            <a:p>
              <a:pPr algn="ctr">
                <a:lnSpc>
                  <a:spcPts val="1553"/>
                </a:lnSpc>
                <a:spcBef>
                  <a:spcPct val="0"/>
                </a:spcBef>
              </a:pPr>
              <a:r>
                <a:rPr lang="en-US" sz="1125" spc="11" dirty="0">
                  <a:solidFill>
                    <a:srgbClr val="FFFFFF"/>
                  </a:solidFill>
                  <a:latin typeface="Open Sauce Italics"/>
                </a:rPr>
                <a:t>A heatmap is a visual presentation of data and often use the colors green, yellow, and red to show the magnitude of the data and/or identifies risk.</a:t>
              </a:r>
            </a:p>
          </p:txBody>
        </p:sp>
      </p:grpSp>
      <p:grpSp>
        <p:nvGrpSpPr>
          <p:cNvPr id="15" name="Group 15">
            <a:extLst>
              <a:ext uri="{FF2B5EF4-FFF2-40B4-BE49-F238E27FC236}">
                <a16:creationId xmlns:a16="http://schemas.microsoft.com/office/drawing/2014/main" id="{2D068435-18CA-A130-ADFD-B96A630B5145}"/>
              </a:ext>
            </a:extLst>
          </p:cNvPr>
          <p:cNvGrpSpPr/>
          <p:nvPr/>
        </p:nvGrpSpPr>
        <p:grpSpPr>
          <a:xfrm>
            <a:off x="3738820" y="3867822"/>
            <a:ext cx="4389009" cy="477561"/>
            <a:chOff x="0" y="0"/>
            <a:chExt cx="1178269" cy="167703"/>
          </a:xfrm>
        </p:grpSpPr>
        <p:sp>
          <p:nvSpPr>
            <p:cNvPr id="16" name="Freeform 16">
              <a:extLst>
                <a:ext uri="{FF2B5EF4-FFF2-40B4-BE49-F238E27FC236}">
                  <a16:creationId xmlns:a16="http://schemas.microsoft.com/office/drawing/2014/main" id="{C4319999-4B79-F72B-C41A-D2A573D04CEB}"/>
                </a:ext>
              </a:extLst>
            </p:cNvPr>
            <p:cNvSpPr/>
            <p:nvPr/>
          </p:nvSpPr>
          <p:spPr>
            <a:xfrm>
              <a:off x="0" y="0"/>
              <a:ext cx="1178269" cy="167703"/>
            </a:xfrm>
            <a:custGeom>
              <a:avLst/>
              <a:gdLst/>
              <a:ahLst/>
              <a:cxnLst/>
              <a:rect l="l" t="t" r="r" b="b"/>
              <a:pathLst>
                <a:path w="1178269" h="167703">
                  <a:moveTo>
                    <a:pt x="0" y="0"/>
                  </a:moveTo>
                  <a:lnTo>
                    <a:pt x="1178269" y="0"/>
                  </a:lnTo>
                  <a:lnTo>
                    <a:pt x="1178269" y="167703"/>
                  </a:lnTo>
                  <a:lnTo>
                    <a:pt x="0" y="167703"/>
                  </a:lnTo>
                  <a:close/>
                </a:path>
              </a:pathLst>
            </a:custGeom>
            <a:solidFill>
              <a:srgbClr val="1C5739"/>
            </a:solidFill>
          </p:spPr>
          <p:txBody>
            <a:bodyPr/>
            <a:lstStyle/>
            <a:p>
              <a:endParaRPr lang="en-US" sz="1350" dirty="0"/>
            </a:p>
          </p:txBody>
        </p:sp>
        <p:sp>
          <p:nvSpPr>
            <p:cNvPr id="17" name="TextBox 17">
              <a:extLst>
                <a:ext uri="{FF2B5EF4-FFF2-40B4-BE49-F238E27FC236}">
                  <a16:creationId xmlns:a16="http://schemas.microsoft.com/office/drawing/2014/main" id="{EFE2B095-E8B9-D3C2-80C5-2C00D59E3192}"/>
                </a:ext>
              </a:extLst>
            </p:cNvPr>
            <p:cNvSpPr txBox="1"/>
            <p:nvPr/>
          </p:nvSpPr>
          <p:spPr>
            <a:xfrm>
              <a:off x="0" y="-47625"/>
              <a:ext cx="1178269" cy="215328"/>
            </a:xfrm>
            <a:prstGeom prst="rect">
              <a:avLst/>
            </a:prstGeom>
          </p:spPr>
          <p:txBody>
            <a:bodyPr lIns="38100" tIns="38100" rIns="38100" bIns="38100" rtlCol="0" anchor="ctr"/>
            <a:lstStyle/>
            <a:p>
              <a:pPr algn="ctr">
                <a:lnSpc>
                  <a:spcPts val="2568"/>
                </a:lnSpc>
                <a:spcBef>
                  <a:spcPct val="0"/>
                </a:spcBef>
              </a:pPr>
              <a:r>
                <a:rPr lang="en-US" sz="1861" spc="18" dirty="0">
                  <a:solidFill>
                    <a:srgbClr val="FFFFFF"/>
                  </a:solidFill>
                  <a:latin typeface="Open Sauce Italics"/>
                </a:rPr>
                <a:t>Six Sigma</a:t>
              </a:r>
            </a:p>
          </p:txBody>
        </p:sp>
      </p:grpSp>
      <p:grpSp>
        <p:nvGrpSpPr>
          <p:cNvPr id="18" name="Group 18">
            <a:extLst>
              <a:ext uri="{FF2B5EF4-FFF2-40B4-BE49-F238E27FC236}">
                <a16:creationId xmlns:a16="http://schemas.microsoft.com/office/drawing/2014/main" id="{7C68A291-DB8B-8E45-6FD5-492CE27D3A3F}"/>
              </a:ext>
            </a:extLst>
          </p:cNvPr>
          <p:cNvGrpSpPr/>
          <p:nvPr/>
        </p:nvGrpSpPr>
        <p:grpSpPr>
          <a:xfrm>
            <a:off x="3618681" y="7339832"/>
            <a:ext cx="4458565" cy="1118368"/>
            <a:chOff x="0" y="-19050"/>
            <a:chExt cx="1198769" cy="376254"/>
          </a:xfrm>
        </p:grpSpPr>
        <p:sp>
          <p:nvSpPr>
            <p:cNvPr id="19" name="Freeform 19">
              <a:extLst>
                <a:ext uri="{FF2B5EF4-FFF2-40B4-BE49-F238E27FC236}">
                  <a16:creationId xmlns:a16="http://schemas.microsoft.com/office/drawing/2014/main" id="{CA868C81-0883-B930-1456-E1179B81A358}"/>
                </a:ext>
              </a:extLst>
            </p:cNvPr>
            <p:cNvSpPr/>
            <p:nvPr/>
          </p:nvSpPr>
          <p:spPr>
            <a:xfrm>
              <a:off x="20500" y="-19050"/>
              <a:ext cx="1178269" cy="357204"/>
            </a:xfrm>
            <a:custGeom>
              <a:avLst/>
              <a:gdLst/>
              <a:ahLst/>
              <a:cxnLst/>
              <a:rect l="l" t="t" r="r" b="b"/>
              <a:pathLst>
                <a:path w="1178269" h="357204">
                  <a:moveTo>
                    <a:pt x="0" y="0"/>
                  </a:moveTo>
                  <a:lnTo>
                    <a:pt x="1178269" y="0"/>
                  </a:lnTo>
                  <a:lnTo>
                    <a:pt x="1178269" y="357204"/>
                  </a:lnTo>
                  <a:lnTo>
                    <a:pt x="0" y="357204"/>
                  </a:lnTo>
                  <a:close/>
                </a:path>
              </a:pathLst>
            </a:custGeom>
            <a:solidFill>
              <a:srgbClr val="397D5A"/>
            </a:solidFill>
          </p:spPr>
          <p:txBody>
            <a:bodyPr/>
            <a:lstStyle/>
            <a:p>
              <a:endParaRPr lang="en-US" sz="1350"/>
            </a:p>
          </p:txBody>
        </p:sp>
        <p:sp>
          <p:nvSpPr>
            <p:cNvPr id="20" name="TextBox 20">
              <a:extLst>
                <a:ext uri="{FF2B5EF4-FFF2-40B4-BE49-F238E27FC236}">
                  <a16:creationId xmlns:a16="http://schemas.microsoft.com/office/drawing/2014/main" id="{3F778892-4693-37BB-6ABC-A2DA66DFDA46}"/>
                </a:ext>
              </a:extLst>
            </p:cNvPr>
            <p:cNvSpPr txBox="1"/>
            <p:nvPr/>
          </p:nvSpPr>
          <p:spPr>
            <a:xfrm>
              <a:off x="0" y="-19050"/>
              <a:ext cx="1115014" cy="376254"/>
            </a:xfrm>
            <a:prstGeom prst="rect">
              <a:avLst/>
            </a:prstGeom>
          </p:spPr>
          <p:txBody>
            <a:bodyPr lIns="85725" tIns="85725" rIns="85725" bIns="85725" rtlCol="0" anchor="ctr"/>
            <a:lstStyle/>
            <a:p>
              <a:pPr algn="ctr">
                <a:lnSpc>
                  <a:spcPts val="1553"/>
                </a:lnSpc>
                <a:spcBef>
                  <a:spcPct val="0"/>
                </a:spcBef>
              </a:pPr>
              <a:r>
                <a:rPr lang="en-US" sz="1125" spc="11" dirty="0">
                  <a:solidFill>
                    <a:schemeClr val="bg1"/>
                  </a:solidFill>
                  <a:latin typeface="Open Sauce Italics"/>
                </a:rPr>
                <a:t>Source: Hessing, T. (2025) Quality Function Deployment (QFD and House of Quality (HOQ).   </a:t>
              </a:r>
              <a:r>
                <a:rPr lang="en-US" sz="1125" spc="11" dirty="0">
                  <a:solidFill>
                    <a:schemeClr val="bg1"/>
                  </a:solidFill>
                  <a:latin typeface="Open Sauce Italics"/>
                  <a:hlinkClick r:id="rId4">
                    <a:extLst>
                      <a:ext uri="{A12FA001-AC4F-418D-AE19-62706E023703}">
                        <ahyp:hlinkClr xmlns:ahyp="http://schemas.microsoft.com/office/drawing/2018/hyperlinkcolor" val="tx"/>
                      </a:ext>
                    </a:extLst>
                  </a:hlinkClick>
                </a:rPr>
                <a:t>https://sixsigmastudyguide.com/house-of-quality-hoq</a:t>
              </a:r>
              <a:r>
                <a:rPr lang="en-US" sz="1125" spc="11" dirty="0">
                  <a:solidFill>
                    <a:srgbClr val="0000FF"/>
                  </a:solidFill>
                  <a:latin typeface="Open Sauce Italics"/>
                  <a:hlinkClick r:id="rId4">
                    <a:extLst>
                      <a:ext uri="{A12FA001-AC4F-418D-AE19-62706E023703}">
                        <ahyp:hlinkClr xmlns:ahyp="http://schemas.microsoft.com/office/drawing/2018/hyperlinkcolor" val="tx"/>
                      </a:ext>
                    </a:extLst>
                  </a:hlinkClick>
                </a:rPr>
                <a:t>/</a:t>
              </a:r>
              <a:endParaRPr lang="en-US" sz="1125" spc="11" dirty="0">
                <a:solidFill>
                  <a:schemeClr val="bg1"/>
                </a:solidFill>
                <a:latin typeface="Open Sauce Italics"/>
              </a:endParaRPr>
            </a:p>
          </p:txBody>
        </p:sp>
      </p:grpSp>
      <p:grpSp>
        <p:nvGrpSpPr>
          <p:cNvPr id="22" name="Group 22">
            <a:extLst>
              <a:ext uri="{FF2B5EF4-FFF2-40B4-BE49-F238E27FC236}">
                <a16:creationId xmlns:a16="http://schemas.microsoft.com/office/drawing/2014/main" id="{82EF8030-705C-D5F4-8F90-64A316A06912}"/>
              </a:ext>
            </a:extLst>
          </p:cNvPr>
          <p:cNvGrpSpPr/>
          <p:nvPr/>
        </p:nvGrpSpPr>
        <p:grpSpPr>
          <a:xfrm>
            <a:off x="8401051" y="3847914"/>
            <a:ext cx="4629150" cy="477561"/>
            <a:chOff x="0" y="0"/>
            <a:chExt cx="1178269" cy="167703"/>
          </a:xfrm>
        </p:grpSpPr>
        <p:sp>
          <p:nvSpPr>
            <p:cNvPr id="23" name="Freeform 23">
              <a:extLst>
                <a:ext uri="{FF2B5EF4-FFF2-40B4-BE49-F238E27FC236}">
                  <a16:creationId xmlns:a16="http://schemas.microsoft.com/office/drawing/2014/main" id="{FCF73F00-5FA2-14CD-3E3D-B79446A40CC6}"/>
                </a:ext>
              </a:extLst>
            </p:cNvPr>
            <p:cNvSpPr/>
            <p:nvPr/>
          </p:nvSpPr>
          <p:spPr>
            <a:xfrm>
              <a:off x="0" y="0"/>
              <a:ext cx="1178269" cy="167703"/>
            </a:xfrm>
            <a:custGeom>
              <a:avLst/>
              <a:gdLst/>
              <a:ahLst/>
              <a:cxnLst/>
              <a:rect l="l" t="t" r="r" b="b"/>
              <a:pathLst>
                <a:path w="1178269" h="167703">
                  <a:moveTo>
                    <a:pt x="0" y="0"/>
                  </a:moveTo>
                  <a:lnTo>
                    <a:pt x="1178269" y="0"/>
                  </a:lnTo>
                  <a:lnTo>
                    <a:pt x="1178269" y="167703"/>
                  </a:lnTo>
                  <a:lnTo>
                    <a:pt x="0" y="167703"/>
                  </a:lnTo>
                  <a:close/>
                </a:path>
              </a:pathLst>
            </a:custGeom>
            <a:solidFill>
              <a:srgbClr val="1C5739"/>
            </a:solidFill>
          </p:spPr>
          <p:txBody>
            <a:bodyPr/>
            <a:lstStyle/>
            <a:p>
              <a:endParaRPr lang="en-US" sz="1350"/>
            </a:p>
          </p:txBody>
        </p:sp>
        <p:sp>
          <p:nvSpPr>
            <p:cNvPr id="24" name="TextBox 24">
              <a:extLst>
                <a:ext uri="{FF2B5EF4-FFF2-40B4-BE49-F238E27FC236}">
                  <a16:creationId xmlns:a16="http://schemas.microsoft.com/office/drawing/2014/main" id="{C3052847-AA89-F9C8-6CB7-6493CD855986}"/>
                </a:ext>
              </a:extLst>
            </p:cNvPr>
            <p:cNvSpPr txBox="1"/>
            <p:nvPr/>
          </p:nvSpPr>
          <p:spPr>
            <a:xfrm>
              <a:off x="0" y="-47625"/>
              <a:ext cx="1178269" cy="215328"/>
            </a:xfrm>
            <a:prstGeom prst="rect">
              <a:avLst/>
            </a:prstGeom>
          </p:spPr>
          <p:txBody>
            <a:bodyPr lIns="38100" tIns="38100" rIns="38100" bIns="38100" rtlCol="0" anchor="ctr"/>
            <a:lstStyle/>
            <a:p>
              <a:pPr algn="ctr">
                <a:lnSpc>
                  <a:spcPts val="2568"/>
                </a:lnSpc>
                <a:spcBef>
                  <a:spcPct val="0"/>
                </a:spcBef>
              </a:pPr>
              <a:r>
                <a:rPr lang="en-US" sz="1861" spc="18" dirty="0">
                  <a:solidFill>
                    <a:srgbClr val="FFFFFF"/>
                  </a:solidFill>
                  <a:latin typeface="Open Sauce Italics"/>
                </a:rPr>
                <a:t>Regression</a:t>
              </a:r>
            </a:p>
          </p:txBody>
        </p:sp>
      </p:grpSp>
      <p:grpSp>
        <p:nvGrpSpPr>
          <p:cNvPr id="25" name="Group 25">
            <a:extLst>
              <a:ext uri="{FF2B5EF4-FFF2-40B4-BE49-F238E27FC236}">
                <a16:creationId xmlns:a16="http://schemas.microsoft.com/office/drawing/2014/main" id="{E7DEE245-C1E5-5478-7191-88A7965B61CB}"/>
              </a:ext>
            </a:extLst>
          </p:cNvPr>
          <p:cNvGrpSpPr/>
          <p:nvPr/>
        </p:nvGrpSpPr>
        <p:grpSpPr>
          <a:xfrm>
            <a:off x="8435311" y="7278988"/>
            <a:ext cx="4594890" cy="1178011"/>
            <a:chOff x="-287679" y="-19050"/>
            <a:chExt cx="1455099" cy="376254"/>
          </a:xfrm>
        </p:grpSpPr>
        <p:sp>
          <p:nvSpPr>
            <p:cNvPr id="26" name="Freeform 26">
              <a:extLst>
                <a:ext uri="{FF2B5EF4-FFF2-40B4-BE49-F238E27FC236}">
                  <a16:creationId xmlns:a16="http://schemas.microsoft.com/office/drawing/2014/main" id="{B2AFC587-B2C3-D63D-2668-E378883C6719}"/>
                </a:ext>
              </a:extLst>
            </p:cNvPr>
            <p:cNvSpPr/>
            <p:nvPr/>
          </p:nvSpPr>
          <p:spPr>
            <a:xfrm>
              <a:off x="-287679" y="0"/>
              <a:ext cx="1455099" cy="357204"/>
            </a:xfrm>
            <a:custGeom>
              <a:avLst/>
              <a:gdLst/>
              <a:ahLst/>
              <a:cxnLst/>
              <a:rect l="l" t="t" r="r" b="b"/>
              <a:pathLst>
                <a:path w="1178269" h="357204">
                  <a:moveTo>
                    <a:pt x="0" y="0"/>
                  </a:moveTo>
                  <a:lnTo>
                    <a:pt x="1178269" y="0"/>
                  </a:lnTo>
                  <a:lnTo>
                    <a:pt x="1178269" y="357204"/>
                  </a:lnTo>
                  <a:lnTo>
                    <a:pt x="0" y="357204"/>
                  </a:lnTo>
                  <a:close/>
                </a:path>
              </a:pathLst>
            </a:custGeom>
            <a:solidFill>
              <a:srgbClr val="397D5A"/>
            </a:solidFill>
          </p:spPr>
          <p:txBody>
            <a:bodyPr/>
            <a:lstStyle/>
            <a:p>
              <a:endParaRPr lang="en-US" sz="1350"/>
            </a:p>
          </p:txBody>
        </p:sp>
        <p:sp>
          <p:nvSpPr>
            <p:cNvPr id="27" name="TextBox 27">
              <a:extLst>
                <a:ext uri="{FF2B5EF4-FFF2-40B4-BE49-F238E27FC236}">
                  <a16:creationId xmlns:a16="http://schemas.microsoft.com/office/drawing/2014/main" id="{B978561D-E46B-B5F0-0D23-328982A18A89}"/>
                </a:ext>
              </a:extLst>
            </p:cNvPr>
            <p:cNvSpPr txBox="1"/>
            <p:nvPr/>
          </p:nvSpPr>
          <p:spPr>
            <a:xfrm>
              <a:off x="-225655" y="-19050"/>
              <a:ext cx="1328941" cy="376254"/>
            </a:xfrm>
            <a:prstGeom prst="rect">
              <a:avLst/>
            </a:prstGeom>
          </p:spPr>
          <p:txBody>
            <a:bodyPr lIns="85725" tIns="85725" rIns="85725" bIns="85725" rtlCol="0" anchor="ctr"/>
            <a:lstStyle/>
            <a:p>
              <a:pPr algn="ctr">
                <a:lnSpc>
                  <a:spcPts val="1553"/>
                </a:lnSpc>
                <a:spcBef>
                  <a:spcPct val="0"/>
                </a:spcBef>
              </a:pPr>
              <a:r>
                <a:rPr lang="en-US" sz="1125" spc="11" dirty="0">
                  <a:solidFill>
                    <a:schemeClr val="bg1"/>
                  </a:solidFill>
                  <a:latin typeface="Open Sauce Italics"/>
                </a:rPr>
                <a:t>Regression is an inferential statistical tool.  It answers the question, “How does change in one (or more) independent variable influence a dependent variable?”</a:t>
              </a:r>
            </a:p>
          </p:txBody>
        </p:sp>
      </p:grpSp>
      <p:sp>
        <p:nvSpPr>
          <p:cNvPr id="28" name="Freeform 28">
            <a:extLst>
              <a:ext uri="{FF2B5EF4-FFF2-40B4-BE49-F238E27FC236}">
                <a16:creationId xmlns:a16="http://schemas.microsoft.com/office/drawing/2014/main" id="{109D133A-9426-EDC4-5853-F4F1D0188E09}"/>
              </a:ext>
            </a:extLst>
          </p:cNvPr>
          <p:cNvSpPr/>
          <p:nvPr/>
        </p:nvSpPr>
        <p:spPr>
          <a:xfrm>
            <a:off x="11556361" y="-328990"/>
            <a:ext cx="3087267" cy="3087267"/>
          </a:xfrm>
          <a:custGeom>
            <a:avLst/>
            <a:gdLst/>
            <a:ahLst/>
            <a:cxnLst/>
            <a:rect l="l" t="t" r="r" b="b"/>
            <a:pathLst>
              <a:path w="4116356" h="4116356">
                <a:moveTo>
                  <a:pt x="0" y="0"/>
                </a:moveTo>
                <a:lnTo>
                  <a:pt x="4116355" y="0"/>
                </a:lnTo>
                <a:lnTo>
                  <a:pt x="4116355" y="4116356"/>
                </a:lnTo>
                <a:lnTo>
                  <a:pt x="0" y="411635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sz="1350"/>
          </a:p>
        </p:txBody>
      </p:sp>
      <p:sp>
        <p:nvSpPr>
          <p:cNvPr id="29" name="Freeform 29">
            <a:extLst>
              <a:ext uri="{FF2B5EF4-FFF2-40B4-BE49-F238E27FC236}">
                <a16:creationId xmlns:a16="http://schemas.microsoft.com/office/drawing/2014/main" id="{329C3155-87F7-1C7C-B831-3B4467ACE0AF}"/>
              </a:ext>
            </a:extLst>
          </p:cNvPr>
          <p:cNvSpPr/>
          <p:nvPr/>
        </p:nvSpPr>
        <p:spPr>
          <a:xfrm>
            <a:off x="-1951784" y="1285876"/>
            <a:ext cx="2442065" cy="2442065"/>
          </a:xfrm>
          <a:custGeom>
            <a:avLst/>
            <a:gdLst/>
            <a:ahLst/>
            <a:cxnLst/>
            <a:rect l="l" t="t" r="r" b="b"/>
            <a:pathLst>
              <a:path w="3256087" h="3256087">
                <a:moveTo>
                  <a:pt x="0" y="0"/>
                </a:moveTo>
                <a:lnTo>
                  <a:pt x="3256087" y="0"/>
                </a:lnTo>
                <a:lnTo>
                  <a:pt x="3256087" y="3256087"/>
                </a:lnTo>
                <a:lnTo>
                  <a:pt x="0" y="325608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sz="1350"/>
          </a:p>
        </p:txBody>
      </p:sp>
      <p:pic>
        <p:nvPicPr>
          <p:cNvPr id="21" name="Picture 20" descr="A screenshot of a graph&#10;&#10;AI-generated content may be incorrect.">
            <a:extLst>
              <a:ext uri="{FF2B5EF4-FFF2-40B4-BE49-F238E27FC236}">
                <a16:creationId xmlns:a16="http://schemas.microsoft.com/office/drawing/2014/main" id="{BB862AF1-F7E8-FC07-3FC9-A6170588412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04140" y="4413378"/>
            <a:ext cx="4591801" cy="2359323"/>
          </a:xfrm>
          <a:prstGeom prst="rect">
            <a:avLst/>
          </a:prstGeom>
        </p:spPr>
      </p:pic>
      <p:pic>
        <p:nvPicPr>
          <p:cNvPr id="35" name="Picture 34" descr="A screenshot of a spreadsheet&#10;&#10;AI-generated content may be incorrect.">
            <a:extLst>
              <a:ext uri="{FF2B5EF4-FFF2-40B4-BE49-F238E27FC236}">
                <a16:creationId xmlns:a16="http://schemas.microsoft.com/office/drawing/2014/main" id="{7ED30345-086C-534D-5C33-D5ED489943B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48900" y="4675656"/>
            <a:ext cx="2500608" cy="810744"/>
          </a:xfrm>
          <a:prstGeom prst="rect">
            <a:avLst/>
          </a:prstGeom>
        </p:spPr>
      </p:pic>
      <p:pic>
        <p:nvPicPr>
          <p:cNvPr id="37" name="Picture 36" descr="A chart with different colored squares&#10;&#10;AI-generated content may be incorrect.">
            <a:extLst>
              <a:ext uri="{FF2B5EF4-FFF2-40B4-BE49-F238E27FC236}">
                <a16:creationId xmlns:a16="http://schemas.microsoft.com/office/drawing/2014/main" id="{0A1E1E7A-6447-D22C-4A20-DC8B4974CBE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1321" y="5646364"/>
            <a:ext cx="2537680" cy="1308848"/>
          </a:xfrm>
          <a:prstGeom prst="rect">
            <a:avLst/>
          </a:prstGeom>
        </p:spPr>
      </p:pic>
      <p:pic>
        <p:nvPicPr>
          <p:cNvPr id="47" name="Picture 46">
            <a:extLst>
              <a:ext uri="{FF2B5EF4-FFF2-40B4-BE49-F238E27FC236}">
                <a16:creationId xmlns:a16="http://schemas.microsoft.com/office/drawing/2014/main" id="{FC8B3C9D-94A3-1586-A146-700E42846C1A}"/>
              </a:ext>
            </a:extLst>
          </p:cNvPr>
          <p:cNvPicPr>
            <a:picLocks noChangeAspect="1"/>
          </p:cNvPicPr>
          <p:nvPr/>
        </p:nvPicPr>
        <p:blipFill>
          <a:blip r:embed="rId10"/>
          <a:stretch>
            <a:fillRect/>
          </a:stretch>
        </p:blipFill>
        <p:spPr>
          <a:xfrm>
            <a:off x="3787079" y="4370870"/>
            <a:ext cx="4147056" cy="2968962"/>
          </a:xfrm>
          <a:prstGeom prst="rect">
            <a:avLst/>
          </a:prstGeom>
        </p:spPr>
      </p:pic>
    </p:spTree>
    <p:extLst>
      <p:ext uri="{BB962C8B-B14F-4D97-AF65-F5344CB8AC3E}">
        <p14:creationId xmlns:p14="http://schemas.microsoft.com/office/powerpoint/2010/main" val="23566431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8"/>
          <p:cNvSpPr txBox="1"/>
          <p:nvPr/>
        </p:nvSpPr>
        <p:spPr>
          <a:xfrm>
            <a:off x="9401167" y="3862620"/>
            <a:ext cx="2166779" cy="674048"/>
          </a:xfrm>
          <a:prstGeom prst="rect">
            <a:avLst/>
          </a:prstGeom>
        </p:spPr>
        <p:txBody>
          <a:bodyPr lIns="66675" tIns="66675" rIns="66675" bIns="66675" rtlCol="0" anchor="ctr"/>
          <a:lstStyle/>
          <a:p>
            <a:pPr algn="ctr">
              <a:lnSpc>
                <a:spcPts val="2100"/>
              </a:lnSpc>
            </a:pPr>
            <a:r>
              <a:rPr lang="en-US" sz="1500" dirty="0" err="1">
                <a:solidFill>
                  <a:srgbClr val="FDFBFB"/>
                </a:solidFill>
                <a:latin typeface="Open Sauce Italics"/>
              </a:rPr>
              <a:t>Pririty</a:t>
            </a:r>
            <a:r>
              <a:rPr lang="en-US" sz="1500" dirty="0">
                <a:solidFill>
                  <a:srgbClr val="FDFBFB"/>
                </a:solidFill>
                <a:latin typeface="Open Sauce Italics"/>
              </a:rPr>
              <a:t> Stakeholder</a:t>
            </a:r>
          </a:p>
        </p:txBody>
      </p:sp>
      <p:sp>
        <p:nvSpPr>
          <p:cNvPr id="19" name="TextBox 19"/>
          <p:cNvSpPr txBox="1"/>
          <p:nvPr/>
        </p:nvSpPr>
        <p:spPr>
          <a:xfrm>
            <a:off x="421261" y="525061"/>
            <a:ext cx="10167662" cy="1137491"/>
          </a:xfrm>
          <a:prstGeom prst="rect">
            <a:avLst/>
          </a:prstGeom>
        </p:spPr>
        <p:txBody>
          <a:bodyPr wrap="square" lIns="0" tIns="0" rIns="0" bIns="0" rtlCol="0" anchor="t">
            <a:spAutoFit/>
          </a:bodyPr>
          <a:lstStyle/>
          <a:p>
            <a:pPr>
              <a:lnSpc>
                <a:spcPts val="4397"/>
              </a:lnSpc>
              <a:spcBef>
                <a:spcPct val="0"/>
              </a:spcBef>
            </a:pPr>
            <a:r>
              <a:rPr lang="en-US" sz="4441" spc="155" dirty="0">
                <a:solidFill>
                  <a:srgbClr val="040506"/>
                </a:solidFill>
                <a:latin typeface="Arial Black" panose="020B0A04020102020204" pitchFamily="34" charset="0"/>
              </a:rPr>
              <a:t>8. Data Visualization</a:t>
            </a:r>
            <a:br>
              <a:rPr lang="en-US" sz="4441" spc="155" dirty="0">
                <a:solidFill>
                  <a:srgbClr val="040506"/>
                </a:solidFill>
                <a:latin typeface="Arial Black" panose="020B0A04020102020204" pitchFamily="34" charset="0"/>
              </a:rPr>
            </a:br>
            <a:r>
              <a:rPr lang="en-US" sz="4441" spc="155" dirty="0">
                <a:solidFill>
                  <a:srgbClr val="040506"/>
                </a:solidFill>
                <a:latin typeface="Arial Black" panose="020B0A04020102020204" pitchFamily="34" charset="0"/>
              </a:rPr>
              <a:t> Tools</a:t>
            </a:r>
          </a:p>
        </p:txBody>
      </p:sp>
      <p:sp>
        <p:nvSpPr>
          <p:cNvPr id="35" name="TextBox 35"/>
          <p:cNvSpPr txBox="1"/>
          <p:nvPr/>
        </p:nvSpPr>
        <p:spPr>
          <a:xfrm>
            <a:off x="2148041" y="7145191"/>
            <a:ext cx="2166779" cy="674048"/>
          </a:xfrm>
          <a:prstGeom prst="rect">
            <a:avLst/>
          </a:prstGeom>
        </p:spPr>
        <p:txBody>
          <a:bodyPr lIns="66675" tIns="66675" rIns="66675" bIns="66675" rtlCol="0" anchor="ctr"/>
          <a:lstStyle/>
          <a:p>
            <a:pPr algn="ctr">
              <a:lnSpc>
                <a:spcPts val="2100"/>
              </a:lnSpc>
              <a:spcBef>
                <a:spcPct val="0"/>
              </a:spcBef>
            </a:pPr>
            <a:r>
              <a:rPr lang="en-US" sz="1500" dirty="0">
                <a:solidFill>
                  <a:srgbClr val="FDFBFB"/>
                </a:solidFill>
                <a:latin typeface="Open Sauce Italics"/>
              </a:rPr>
              <a:t>Stakeholder Name</a:t>
            </a:r>
          </a:p>
        </p:txBody>
      </p:sp>
      <p:sp>
        <p:nvSpPr>
          <p:cNvPr id="36" name="Freeform 36"/>
          <p:cNvSpPr/>
          <p:nvPr/>
        </p:nvSpPr>
        <p:spPr>
          <a:xfrm>
            <a:off x="16425" y="8339522"/>
            <a:ext cx="3515490" cy="3515490"/>
          </a:xfrm>
          <a:custGeom>
            <a:avLst/>
            <a:gdLst/>
            <a:ahLst/>
            <a:cxnLst/>
            <a:rect l="l" t="t" r="r" b="b"/>
            <a:pathLst>
              <a:path w="4687320" h="4687320">
                <a:moveTo>
                  <a:pt x="0" y="0"/>
                </a:moveTo>
                <a:lnTo>
                  <a:pt x="4687319" y="0"/>
                </a:lnTo>
                <a:lnTo>
                  <a:pt x="4687319" y="4687320"/>
                </a:lnTo>
                <a:lnTo>
                  <a:pt x="0" y="468732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sz="1350"/>
          </a:p>
        </p:txBody>
      </p:sp>
      <p:grpSp>
        <p:nvGrpSpPr>
          <p:cNvPr id="37" name="Group 37"/>
          <p:cNvGrpSpPr/>
          <p:nvPr/>
        </p:nvGrpSpPr>
        <p:grpSpPr>
          <a:xfrm>
            <a:off x="8082033" y="-607655"/>
            <a:ext cx="2973037" cy="2973037"/>
            <a:chOff x="0" y="0"/>
            <a:chExt cx="812800" cy="812800"/>
          </a:xfrm>
        </p:grpSpPr>
        <p:sp>
          <p:nvSpPr>
            <p:cNvPr id="38" name="Freeform 3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C5739"/>
            </a:solidFill>
            <a:ln cap="sq">
              <a:noFill/>
              <a:prstDash val="solid"/>
              <a:miter/>
            </a:ln>
          </p:spPr>
          <p:txBody>
            <a:bodyPr/>
            <a:lstStyle/>
            <a:p>
              <a:endParaRPr lang="en-US" sz="1350"/>
            </a:p>
          </p:txBody>
        </p:sp>
        <p:sp>
          <p:nvSpPr>
            <p:cNvPr id="39" name="TextBox 39"/>
            <p:cNvSpPr txBox="1"/>
            <p:nvPr/>
          </p:nvSpPr>
          <p:spPr>
            <a:xfrm>
              <a:off x="76200" y="57150"/>
              <a:ext cx="660400" cy="679450"/>
            </a:xfrm>
            <a:prstGeom prst="rect">
              <a:avLst/>
            </a:prstGeom>
          </p:spPr>
          <p:txBody>
            <a:bodyPr lIns="38100" tIns="38100" rIns="38100" bIns="38100" rtlCol="0" anchor="ctr"/>
            <a:lstStyle/>
            <a:p>
              <a:pPr algn="ctr">
                <a:lnSpc>
                  <a:spcPts val="2144"/>
                </a:lnSpc>
                <a:spcBef>
                  <a:spcPct val="0"/>
                </a:spcBef>
              </a:pPr>
              <a:endParaRPr sz="1350"/>
            </a:p>
          </p:txBody>
        </p:sp>
      </p:grpSp>
      <p:sp>
        <p:nvSpPr>
          <p:cNvPr id="40" name="Freeform 40"/>
          <p:cNvSpPr/>
          <p:nvPr/>
        </p:nvSpPr>
        <p:spPr>
          <a:xfrm>
            <a:off x="8814622" y="-3518448"/>
            <a:ext cx="7011272" cy="7011272"/>
          </a:xfrm>
          <a:custGeom>
            <a:avLst/>
            <a:gdLst/>
            <a:ahLst/>
            <a:cxnLst/>
            <a:rect l="l" t="t" r="r" b="b"/>
            <a:pathLst>
              <a:path w="9348363" h="9348363">
                <a:moveTo>
                  <a:pt x="0" y="0"/>
                </a:moveTo>
                <a:lnTo>
                  <a:pt x="9348362" y="0"/>
                </a:lnTo>
                <a:lnTo>
                  <a:pt x="9348362" y="9348362"/>
                </a:lnTo>
                <a:lnTo>
                  <a:pt x="0" y="934836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sz="1350"/>
          </a:p>
        </p:txBody>
      </p:sp>
      <p:grpSp>
        <p:nvGrpSpPr>
          <p:cNvPr id="41" name="Group 41"/>
          <p:cNvGrpSpPr/>
          <p:nvPr/>
        </p:nvGrpSpPr>
        <p:grpSpPr>
          <a:xfrm>
            <a:off x="-678726" y="7975089"/>
            <a:ext cx="1986947" cy="1986947"/>
            <a:chOff x="0" y="0"/>
            <a:chExt cx="812800" cy="812800"/>
          </a:xfrm>
        </p:grpSpPr>
        <p:sp>
          <p:nvSpPr>
            <p:cNvPr id="42" name="Freeform 4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C5739"/>
            </a:solidFill>
            <a:ln cap="sq">
              <a:noFill/>
              <a:prstDash val="solid"/>
              <a:miter/>
            </a:ln>
          </p:spPr>
          <p:txBody>
            <a:bodyPr/>
            <a:lstStyle/>
            <a:p>
              <a:endParaRPr lang="en-US" sz="1350"/>
            </a:p>
          </p:txBody>
        </p:sp>
        <p:sp>
          <p:nvSpPr>
            <p:cNvPr id="43" name="TextBox 43"/>
            <p:cNvSpPr txBox="1"/>
            <p:nvPr/>
          </p:nvSpPr>
          <p:spPr>
            <a:xfrm>
              <a:off x="76200" y="57150"/>
              <a:ext cx="660400" cy="679450"/>
            </a:xfrm>
            <a:prstGeom prst="rect">
              <a:avLst/>
            </a:prstGeom>
          </p:spPr>
          <p:txBody>
            <a:bodyPr lIns="38100" tIns="38100" rIns="38100" bIns="38100" rtlCol="0" anchor="ctr"/>
            <a:lstStyle/>
            <a:p>
              <a:pPr algn="ctr">
                <a:lnSpc>
                  <a:spcPts val="2144"/>
                </a:lnSpc>
                <a:spcBef>
                  <a:spcPct val="0"/>
                </a:spcBef>
              </a:pPr>
              <a:endParaRPr sz="1350"/>
            </a:p>
          </p:txBody>
        </p:sp>
      </p:grpSp>
      <p:graphicFrame>
        <p:nvGraphicFramePr>
          <p:cNvPr id="44" name="Table 43">
            <a:extLst>
              <a:ext uri="{FF2B5EF4-FFF2-40B4-BE49-F238E27FC236}">
                <a16:creationId xmlns:a16="http://schemas.microsoft.com/office/drawing/2014/main" id="{4FE5FAFD-79CE-4586-40D6-7E7ECCC2F09F}"/>
              </a:ext>
            </a:extLst>
          </p:cNvPr>
          <p:cNvGraphicFramePr>
            <a:graphicFrameLocks noGrp="1"/>
          </p:cNvGraphicFramePr>
          <p:nvPr>
            <p:extLst>
              <p:ext uri="{D42A27DB-BD31-4B8C-83A1-F6EECF244321}">
                <p14:modId xmlns:p14="http://schemas.microsoft.com/office/powerpoint/2010/main" val="521742694"/>
              </p:ext>
            </p:extLst>
          </p:nvPr>
        </p:nvGraphicFramePr>
        <p:xfrm>
          <a:off x="1575810" y="1662553"/>
          <a:ext cx="11835391" cy="8024069"/>
        </p:xfrm>
        <a:graphic>
          <a:graphicData uri="http://schemas.openxmlformats.org/drawingml/2006/table">
            <a:tbl>
              <a:tblPr firstRow="1" firstCol="1" bandRow="1">
                <a:tableStyleId>{5C22544A-7EE6-4342-B048-85BDC9FD1C3A}</a:tableStyleId>
              </a:tblPr>
              <a:tblGrid>
                <a:gridCol w="5423982">
                  <a:extLst>
                    <a:ext uri="{9D8B030D-6E8A-4147-A177-3AD203B41FA5}">
                      <a16:colId xmlns:a16="http://schemas.microsoft.com/office/drawing/2014/main" val="204175089"/>
                    </a:ext>
                  </a:extLst>
                </a:gridCol>
                <a:gridCol w="5085242">
                  <a:extLst>
                    <a:ext uri="{9D8B030D-6E8A-4147-A177-3AD203B41FA5}">
                      <a16:colId xmlns:a16="http://schemas.microsoft.com/office/drawing/2014/main" val="323014818"/>
                    </a:ext>
                  </a:extLst>
                </a:gridCol>
                <a:gridCol w="1326167">
                  <a:extLst>
                    <a:ext uri="{9D8B030D-6E8A-4147-A177-3AD203B41FA5}">
                      <a16:colId xmlns:a16="http://schemas.microsoft.com/office/drawing/2014/main" val="1421619685"/>
                    </a:ext>
                  </a:extLst>
                </a:gridCol>
              </a:tblGrid>
              <a:tr h="447207">
                <a:tc>
                  <a:txBody>
                    <a:bodyPr/>
                    <a:lstStyle/>
                    <a:p>
                      <a:pPr marL="0" marR="0" algn="ctr">
                        <a:spcAft>
                          <a:spcPts val="1200"/>
                        </a:spcAft>
                        <a:buNone/>
                      </a:pPr>
                      <a:r>
                        <a:rPr lang="en-US" sz="2400" spc="-25" dirty="0">
                          <a:effectLst/>
                        </a:rPr>
                        <a:t>Data Visualization Tool</a:t>
                      </a:r>
                      <a:endParaRPr lang="en-US" sz="2400" spc="-25"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67889" marR="67889" marT="0" marB="0">
                    <a:solidFill>
                      <a:srgbClr val="397D5A"/>
                    </a:solidFill>
                  </a:tcPr>
                </a:tc>
                <a:tc>
                  <a:txBody>
                    <a:bodyPr/>
                    <a:lstStyle/>
                    <a:p>
                      <a:pPr marL="0" marR="0" algn="ctr">
                        <a:spcAft>
                          <a:spcPts val="1200"/>
                        </a:spcAft>
                        <a:buNone/>
                      </a:pPr>
                      <a:r>
                        <a:rPr lang="en-US" sz="2400" spc="-25" dirty="0">
                          <a:effectLst/>
                        </a:rPr>
                        <a:t>Website Address</a:t>
                      </a:r>
                      <a:endParaRPr lang="en-US" sz="2400" spc="-25"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67889" marR="67889" marT="0" marB="0">
                    <a:solidFill>
                      <a:srgbClr val="397D5A"/>
                    </a:solidFill>
                  </a:tcPr>
                </a:tc>
                <a:tc>
                  <a:txBody>
                    <a:bodyPr/>
                    <a:lstStyle/>
                    <a:p>
                      <a:pPr marL="0" marR="0" algn="ctr">
                        <a:spcAft>
                          <a:spcPts val="1200"/>
                        </a:spcAft>
                        <a:buNone/>
                      </a:pPr>
                      <a:r>
                        <a:rPr lang="en-US" sz="2400" spc="-25" dirty="0">
                          <a:effectLst/>
                        </a:rPr>
                        <a:t>Free ?</a:t>
                      </a:r>
                      <a:endParaRPr lang="en-US" sz="2400" spc="-25"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67889" marR="67889" marT="0" marB="0">
                    <a:solidFill>
                      <a:srgbClr val="397D5A"/>
                    </a:solidFill>
                  </a:tcPr>
                </a:tc>
                <a:extLst>
                  <a:ext uri="{0D108BD9-81ED-4DB2-BD59-A6C34878D82A}">
                    <a16:rowId xmlns:a16="http://schemas.microsoft.com/office/drawing/2014/main" val="3644947275"/>
                  </a:ext>
                </a:extLst>
              </a:tr>
              <a:tr h="745342">
                <a:tc>
                  <a:txBody>
                    <a:bodyPr/>
                    <a:lstStyle/>
                    <a:p>
                      <a:pPr marL="0" marR="0" algn="l">
                        <a:spcAft>
                          <a:spcPts val="1200"/>
                        </a:spcAft>
                        <a:buNone/>
                      </a:pPr>
                      <a:r>
                        <a:rPr lang="en-US" sz="2000" spc="-25" dirty="0">
                          <a:effectLst/>
                        </a:rPr>
                        <a:t>Flourish: tons of templates, great animations, intuitive to use  (also Canva &amp; Venngage)</a:t>
                      </a:r>
                      <a:endParaRPr lang="en-US" sz="2000" spc="-25"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67889" marR="67889" marT="0" marB="0">
                    <a:solidFill>
                      <a:srgbClr val="397D5A"/>
                    </a:solidFill>
                  </a:tcPr>
                </a:tc>
                <a:tc>
                  <a:txBody>
                    <a:bodyPr/>
                    <a:lstStyle/>
                    <a:p>
                      <a:pPr marL="0" marR="0" algn="just">
                        <a:spcAft>
                          <a:spcPts val="1200"/>
                        </a:spcAft>
                        <a:buNone/>
                      </a:pPr>
                      <a:r>
                        <a:rPr lang="en-US" sz="2000" u="sng" spc="-25" dirty="0">
                          <a:effectLst/>
                          <a:hlinkClick r:id="rId4"/>
                        </a:rPr>
                        <a:t>https://flourish.studio/</a:t>
                      </a:r>
                      <a:r>
                        <a:rPr lang="en-US" sz="2000" spc="-25" dirty="0">
                          <a:effectLst/>
                        </a:rPr>
                        <a:t> </a:t>
                      </a:r>
                      <a:endParaRPr lang="en-US" sz="2000" spc="-25"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67889" marR="67889" marT="0" marB="0">
                    <a:solidFill>
                      <a:schemeClr val="accent3">
                        <a:lumMod val="60000"/>
                        <a:lumOff val="40000"/>
                      </a:schemeClr>
                    </a:solidFill>
                  </a:tcPr>
                </a:tc>
                <a:tc>
                  <a:txBody>
                    <a:bodyPr/>
                    <a:lstStyle/>
                    <a:p>
                      <a:pPr marL="0" marR="0" algn="just">
                        <a:spcAft>
                          <a:spcPts val="1200"/>
                        </a:spcAft>
                        <a:buNone/>
                      </a:pPr>
                      <a:r>
                        <a:rPr lang="en-US" sz="2000" spc="-25" dirty="0">
                          <a:effectLst/>
                        </a:rPr>
                        <a:t>Yes</a:t>
                      </a:r>
                      <a:endParaRPr lang="en-US" sz="2000" spc="-25"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67889" marR="67889" marT="0" marB="0">
                    <a:solidFill>
                      <a:schemeClr val="accent3">
                        <a:lumMod val="60000"/>
                        <a:lumOff val="40000"/>
                      </a:schemeClr>
                    </a:solidFill>
                  </a:tcPr>
                </a:tc>
                <a:extLst>
                  <a:ext uri="{0D108BD9-81ED-4DB2-BD59-A6C34878D82A}">
                    <a16:rowId xmlns:a16="http://schemas.microsoft.com/office/drawing/2014/main" val="2137384411"/>
                  </a:ext>
                </a:extLst>
              </a:tr>
              <a:tr h="1069198">
                <a:tc>
                  <a:txBody>
                    <a:bodyPr/>
                    <a:lstStyle/>
                    <a:p>
                      <a:pPr marL="0" marR="0" algn="l">
                        <a:spcAft>
                          <a:spcPts val="1200"/>
                        </a:spcAft>
                        <a:buNone/>
                      </a:pPr>
                      <a:r>
                        <a:rPr lang="en-US" sz="2000" spc="-25" dirty="0">
                          <a:effectLst/>
                        </a:rPr>
                        <a:t>Google Data Studio: integrated with Google sheets – several templates including a Gauge, some learning curves. </a:t>
                      </a:r>
                      <a:endParaRPr lang="en-US" sz="2000" spc="-25"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67889" marR="67889" marT="0" marB="0">
                    <a:solidFill>
                      <a:srgbClr val="397D5A"/>
                    </a:solidFill>
                  </a:tcPr>
                </a:tc>
                <a:tc>
                  <a:txBody>
                    <a:bodyPr/>
                    <a:lstStyle/>
                    <a:p>
                      <a:pPr marL="0" marR="0" algn="just">
                        <a:spcAft>
                          <a:spcPts val="1200"/>
                        </a:spcAft>
                        <a:buNone/>
                      </a:pPr>
                      <a:r>
                        <a:rPr lang="en-US" sz="2000" u="sng" spc="-25" dirty="0">
                          <a:effectLst/>
                          <a:hlinkClick r:id="rId5"/>
                        </a:rPr>
                        <a:t>https://lookerstudio.google.com/visualization</a:t>
                      </a:r>
                      <a:r>
                        <a:rPr lang="en-US" sz="2000" spc="-25" dirty="0">
                          <a:effectLst/>
                        </a:rPr>
                        <a:t> </a:t>
                      </a:r>
                      <a:endParaRPr lang="en-US" sz="2000" spc="-25"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67889" marR="67889" marT="0" marB="0">
                    <a:solidFill>
                      <a:schemeClr val="accent3">
                        <a:lumMod val="40000"/>
                        <a:lumOff val="60000"/>
                      </a:schemeClr>
                    </a:solidFill>
                  </a:tcPr>
                </a:tc>
                <a:tc>
                  <a:txBody>
                    <a:bodyPr/>
                    <a:lstStyle/>
                    <a:p>
                      <a:pPr marL="0" marR="0" algn="just">
                        <a:spcAft>
                          <a:spcPts val="1200"/>
                        </a:spcAft>
                        <a:buNone/>
                      </a:pPr>
                      <a:r>
                        <a:rPr lang="en-US" sz="2000" spc="-25" dirty="0">
                          <a:effectLst/>
                        </a:rPr>
                        <a:t>Yes</a:t>
                      </a:r>
                      <a:endParaRPr lang="en-US" sz="2000" spc="-25"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67889" marR="67889" marT="0" marB="0">
                    <a:solidFill>
                      <a:schemeClr val="accent3">
                        <a:lumMod val="40000"/>
                        <a:lumOff val="60000"/>
                      </a:schemeClr>
                    </a:solidFill>
                  </a:tcPr>
                </a:tc>
                <a:extLst>
                  <a:ext uri="{0D108BD9-81ED-4DB2-BD59-A6C34878D82A}">
                    <a16:rowId xmlns:a16="http://schemas.microsoft.com/office/drawing/2014/main" val="342004251"/>
                  </a:ext>
                </a:extLst>
              </a:tr>
              <a:tr h="1628985">
                <a:tc>
                  <a:txBody>
                    <a:bodyPr/>
                    <a:lstStyle/>
                    <a:p>
                      <a:pPr marL="0" marR="0" algn="l">
                        <a:spcAft>
                          <a:spcPts val="1200"/>
                        </a:spcAft>
                        <a:buNone/>
                      </a:pPr>
                      <a:r>
                        <a:rPr lang="en-US" sz="2000" spc="-25" dirty="0">
                          <a:effectLst/>
                        </a:rPr>
                        <a:t>Microsoft Power BI – best product for dashboards. Some learning curves, visualizations and practice datasets are available. Faculty &amp; Students use Microsoft 365 account (adding AI tools and Copilot). </a:t>
                      </a:r>
                      <a:endParaRPr lang="en-US" sz="2000" spc="-25"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67889" marR="67889" marT="0" marB="0">
                    <a:solidFill>
                      <a:srgbClr val="397D5A"/>
                    </a:solidFill>
                  </a:tcPr>
                </a:tc>
                <a:tc>
                  <a:txBody>
                    <a:bodyPr/>
                    <a:lstStyle/>
                    <a:p>
                      <a:pPr marL="0" marR="0" algn="just">
                        <a:spcAft>
                          <a:spcPts val="1200"/>
                        </a:spcAft>
                        <a:buNone/>
                      </a:pPr>
                      <a:r>
                        <a:rPr lang="en-US" sz="2000" spc="-25" dirty="0">
                          <a:effectLst/>
                        </a:rPr>
                        <a:t>Students/Faculty access through apps for Microsoft 365</a:t>
                      </a:r>
                    </a:p>
                    <a:p>
                      <a:pPr marL="0" marR="0" algn="just">
                        <a:spcAft>
                          <a:spcPts val="1200"/>
                        </a:spcAft>
                        <a:buNone/>
                      </a:pPr>
                      <a:r>
                        <a:rPr lang="en-US" sz="2000" spc="-25" dirty="0">
                          <a:effectLst/>
                        </a:rPr>
                        <a:t>Nonstudent: </a:t>
                      </a:r>
                      <a:r>
                        <a:rPr lang="en-US" sz="2000" u="sng" spc="-25" dirty="0">
                          <a:effectLst/>
                          <a:hlinkClick r:id="rId6"/>
                        </a:rPr>
                        <a:t>https://powerbi.microsoft.com/en-us/</a:t>
                      </a:r>
                      <a:r>
                        <a:rPr lang="en-US" sz="2000" spc="-25" dirty="0">
                          <a:effectLst/>
                        </a:rPr>
                        <a:t> </a:t>
                      </a:r>
                      <a:endParaRPr lang="en-US" sz="2000" spc="-25"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67889" marR="67889" marT="0" marB="0">
                    <a:solidFill>
                      <a:schemeClr val="accent3">
                        <a:lumMod val="60000"/>
                        <a:lumOff val="40000"/>
                      </a:schemeClr>
                    </a:solidFill>
                  </a:tcPr>
                </a:tc>
                <a:tc>
                  <a:txBody>
                    <a:bodyPr/>
                    <a:lstStyle/>
                    <a:p>
                      <a:pPr marL="0" marR="0" algn="just">
                        <a:spcAft>
                          <a:spcPts val="1200"/>
                        </a:spcAft>
                        <a:buNone/>
                      </a:pPr>
                      <a:r>
                        <a:rPr lang="en-US" sz="2000" spc="-25" dirty="0">
                          <a:effectLst/>
                        </a:rPr>
                        <a:t>Yes</a:t>
                      </a:r>
                    </a:p>
                    <a:p>
                      <a:pPr marL="0" marR="0" algn="just">
                        <a:spcAft>
                          <a:spcPts val="1200"/>
                        </a:spcAft>
                        <a:buNone/>
                      </a:pPr>
                      <a:r>
                        <a:rPr lang="en-US" sz="2000" spc="-25" dirty="0">
                          <a:effectLst/>
                        </a:rPr>
                        <a:t> </a:t>
                      </a:r>
                    </a:p>
                    <a:p>
                      <a:pPr marL="0" marR="0" algn="just">
                        <a:spcAft>
                          <a:spcPts val="1200"/>
                        </a:spcAft>
                        <a:buNone/>
                      </a:pPr>
                      <a:r>
                        <a:rPr lang="en-US" sz="2000" spc="-25" dirty="0">
                          <a:effectLst/>
                        </a:rPr>
                        <a:t>Trial</a:t>
                      </a:r>
                      <a:endParaRPr lang="en-US" sz="2000" spc="-25"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67889" marR="67889" marT="0" marB="0">
                    <a:solidFill>
                      <a:schemeClr val="accent3">
                        <a:lumMod val="60000"/>
                        <a:lumOff val="40000"/>
                      </a:schemeClr>
                    </a:solidFill>
                  </a:tcPr>
                </a:tc>
                <a:extLst>
                  <a:ext uri="{0D108BD9-81ED-4DB2-BD59-A6C34878D82A}">
                    <a16:rowId xmlns:a16="http://schemas.microsoft.com/office/drawing/2014/main" val="641619814"/>
                  </a:ext>
                </a:extLst>
              </a:tr>
              <a:tr h="1365829">
                <a:tc>
                  <a:txBody>
                    <a:bodyPr/>
                    <a:lstStyle/>
                    <a:p>
                      <a:pPr marL="0" marR="0" algn="l">
                        <a:spcAft>
                          <a:spcPts val="1200"/>
                        </a:spcAft>
                        <a:buNone/>
                      </a:pPr>
                      <a:r>
                        <a:rPr lang="en-US" sz="2000" spc="-25" dirty="0">
                          <a:effectLst/>
                        </a:rPr>
                        <a:t>Tableau Public – Full version available free for download. However, everything created is available in Tableau’s visual gallery. (Non-free version expensive) </a:t>
                      </a:r>
                      <a:endParaRPr lang="en-US" sz="2000" spc="-25"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67889" marR="67889" marT="0" marB="0">
                    <a:solidFill>
                      <a:srgbClr val="397D5A"/>
                    </a:solidFill>
                  </a:tcPr>
                </a:tc>
                <a:tc>
                  <a:txBody>
                    <a:bodyPr/>
                    <a:lstStyle/>
                    <a:p>
                      <a:pPr marL="0" marR="0" algn="just">
                        <a:spcAft>
                          <a:spcPts val="1200"/>
                        </a:spcAft>
                        <a:buNone/>
                      </a:pPr>
                      <a:r>
                        <a:rPr lang="en-US" sz="2000" u="sng" spc="-25" dirty="0">
                          <a:effectLst/>
                          <a:hlinkClick r:id="rId7"/>
                        </a:rPr>
                        <a:t>https://public.tableau.com/app/discover</a:t>
                      </a:r>
                      <a:r>
                        <a:rPr lang="en-US" sz="2000" spc="-25" dirty="0">
                          <a:effectLst/>
                        </a:rPr>
                        <a:t> </a:t>
                      </a:r>
                    </a:p>
                    <a:p>
                      <a:pPr marL="0" marR="0" algn="l">
                        <a:spcAft>
                          <a:spcPts val="1200"/>
                        </a:spcAft>
                        <a:buNone/>
                      </a:pPr>
                      <a:r>
                        <a:rPr lang="en-US" sz="2000" spc="-25" dirty="0">
                          <a:effectLst/>
                        </a:rPr>
                        <a:t>Make sure to visit Viz of the Day! </a:t>
                      </a:r>
                      <a:endParaRPr lang="en-US" sz="2000" spc="-25"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67889" marR="67889" marT="0" marB="0">
                    <a:solidFill>
                      <a:schemeClr val="accent3">
                        <a:lumMod val="40000"/>
                        <a:lumOff val="60000"/>
                      </a:schemeClr>
                    </a:solidFill>
                  </a:tcPr>
                </a:tc>
                <a:tc>
                  <a:txBody>
                    <a:bodyPr/>
                    <a:lstStyle/>
                    <a:p>
                      <a:pPr marL="0" marR="0" algn="just">
                        <a:spcAft>
                          <a:spcPts val="1200"/>
                        </a:spcAft>
                        <a:buNone/>
                      </a:pPr>
                      <a:r>
                        <a:rPr lang="en-US" sz="2000" spc="-25" dirty="0">
                          <a:effectLst/>
                        </a:rPr>
                        <a:t>Yes</a:t>
                      </a:r>
                      <a:endParaRPr lang="en-US" sz="2000" spc="-25"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67889" marR="67889" marT="0" marB="0">
                    <a:solidFill>
                      <a:schemeClr val="accent3">
                        <a:lumMod val="40000"/>
                        <a:lumOff val="60000"/>
                      </a:schemeClr>
                    </a:solidFill>
                  </a:tcPr>
                </a:tc>
                <a:extLst>
                  <a:ext uri="{0D108BD9-81ED-4DB2-BD59-A6C34878D82A}">
                    <a16:rowId xmlns:a16="http://schemas.microsoft.com/office/drawing/2014/main" val="261380996"/>
                  </a:ext>
                </a:extLst>
              </a:tr>
              <a:tr h="1034294">
                <a:tc>
                  <a:txBody>
                    <a:bodyPr/>
                    <a:lstStyle/>
                    <a:p>
                      <a:pPr marL="0" marR="0" algn="l">
                        <a:spcAft>
                          <a:spcPts val="1200"/>
                        </a:spcAft>
                        <a:buNone/>
                      </a:pPr>
                      <a:r>
                        <a:rPr lang="en-US" sz="2000" spc="-25" dirty="0">
                          <a:effectLst/>
                        </a:rPr>
                        <a:t>Datawrapper – The tool is built for journalists.  Intuitive and easy to use. *Free plan includes 10,000 charts. </a:t>
                      </a:r>
                      <a:endParaRPr lang="en-US" sz="2000" spc="-25"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67889" marR="67889" marT="0" marB="0">
                    <a:solidFill>
                      <a:srgbClr val="397D5A"/>
                    </a:solidFill>
                  </a:tcPr>
                </a:tc>
                <a:tc>
                  <a:txBody>
                    <a:bodyPr/>
                    <a:lstStyle/>
                    <a:p>
                      <a:pPr marL="0" marR="0" algn="just">
                        <a:spcAft>
                          <a:spcPts val="1200"/>
                        </a:spcAft>
                        <a:buNone/>
                      </a:pPr>
                      <a:r>
                        <a:rPr lang="en-US" sz="2000" u="sng" spc="-25">
                          <a:effectLst/>
                          <a:hlinkClick r:id="rId8"/>
                        </a:rPr>
                        <a:t>https://www.datawrapper.de/</a:t>
                      </a:r>
                      <a:r>
                        <a:rPr lang="en-US" sz="2000" spc="-25">
                          <a:effectLst/>
                        </a:rPr>
                        <a:t> </a:t>
                      </a:r>
                      <a:endParaRPr lang="en-US" sz="2000" spc="-25">
                        <a:effectLst/>
                        <a:latin typeface="Garamond" panose="02020404030301010803" pitchFamily="18" charset="0"/>
                        <a:ea typeface="Times New Roman" panose="02020603050405020304" pitchFamily="18" charset="0"/>
                        <a:cs typeface="Times New Roman" panose="02020603050405020304" pitchFamily="18" charset="0"/>
                      </a:endParaRPr>
                    </a:p>
                  </a:txBody>
                  <a:tcPr marL="67889" marR="67889" marT="0" marB="0">
                    <a:solidFill>
                      <a:schemeClr val="accent3">
                        <a:lumMod val="60000"/>
                        <a:lumOff val="40000"/>
                      </a:schemeClr>
                    </a:solidFill>
                  </a:tcPr>
                </a:tc>
                <a:tc>
                  <a:txBody>
                    <a:bodyPr/>
                    <a:lstStyle/>
                    <a:p>
                      <a:pPr marL="0" marR="0" algn="just">
                        <a:spcAft>
                          <a:spcPts val="1200"/>
                        </a:spcAft>
                        <a:buNone/>
                      </a:pPr>
                      <a:r>
                        <a:rPr lang="en-US" sz="2000" spc="-25" dirty="0">
                          <a:effectLst/>
                        </a:rPr>
                        <a:t>Yes*</a:t>
                      </a:r>
                      <a:endParaRPr lang="en-US" sz="2000" spc="-25"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67889" marR="67889" marT="0" marB="0">
                    <a:solidFill>
                      <a:schemeClr val="accent3">
                        <a:lumMod val="60000"/>
                        <a:lumOff val="40000"/>
                      </a:schemeClr>
                    </a:solidFill>
                  </a:tcPr>
                </a:tc>
                <a:extLst>
                  <a:ext uri="{0D108BD9-81ED-4DB2-BD59-A6C34878D82A}">
                    <a16:rowId xmlns:a16="http://schemas.microsoft.com/office/drawing/2014/main" val="2549090473"/>
                  </a:ext>
                </a:extLst>
              </a:tr>
              <a:tr h="987872">
                <a:tc>
                  <a:txBody>
                    <a:bodyPr/>
                    <a:lstStyle/>
                    <a:p>
                      <a:pPr marL="0" marR="0" algn="l">
                        <a:spcAft>
                          <a:spcPts val="1200"/>
                        </a:spcAft>
                        <a:buNone/>
                      </a:pPr>
                      <a:r>
                        <a:rPr lang="en-US" sz="2000" spc="-25" dirty="0" err="1">
                          <a:effectLst/>
                        </a:rPr>
                        <a:t>Infogram</a:t>
                      </a:r>
                      <a:r>
                        <a:rPr lang="en-US" sz="2000" spc="-25" dirty="0">
                          <a:effectLst/>
                        </a:rPr>
                        <a:t>- intuitive, drag-and-drop, some interactive visualizations. Plug-in for WordPress users. Basic account has plenty of templates.</a:t>
                      </a:r>
                      <a:endParaRPr lang="en-US" sz="2000" spc="-25"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67889" marR="67889" marT="0" marB="0">
                    <a:solidFill>
                      <a:srgbClr val="397D5A"/>
                    </a:solidFill>
                  </a:tcPr>
                </a:tc>
                <a:tc>
                  <a:txBody>
                    <a:bodyPr/>
                    <a:lstStyle/>
                    <a:p>
                      <a:pPr marL="0" marR="0" algn="just">
                        <a:spcAft>
                          <a:spcPts val="1200"/>
                        </a:spcAft>
                        <a:buNone/>
                      </a:pPr>
                      <a:r>
                        <a:rPr lang="en-US" sz="2000" u="sng" spc="-25" dirty="0">
                          <a:effectLst/>
                          <a:hlinkClick r:id="rId9"/>
                        </a:rPr>
                        <a:t>https://infogram.com</a:t>
                      </a:r>
                      <a:endParaRPr lang="en-US" sz="2000" spc="-25"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67889" marR="67889" marT="0" marB="0">
                    <a:solidFill>
                      <a:schemeClr val="accent3">
                        <a:lumMod val="40000"/>
                        <a:lumOff val="60000"/>
                      </a:schemeClr>
                    </a:solidFill>
                  </a:tcPr>
                </a:tc>
                <a:tc>
                  <a:txBody>
                    <a:bodyPr/>
                    <a:lstStyle/>
                    <a:p>
                      <a:pPr marL="0" marR="0" algn="just">
                        <a:spcAft>
                          <a:spcPts val="1200"/>
                        </a:spcAft>
                        <a:buNone/>
                      </a:pPr>
                      <a:r>
                        <a:rPr lang="en-US" sz="2000" spc="-25" dirty="0">
                          <a:effectLst/>
                        </a:rPr>
                        <a:t>Yes</a:t>
                      </a:r>
                      <a:endParaRPr lang="en-US" sz="2000" spc="-25"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67889" marR="67889" marT="0" marB="0">
                    <a:solidFill>
                      <a:schemeClr val="accent3">
                        <a:lumMod val="40000"/>
                        <a:lumOff val="60000"/>
                      </a:schemeClr>
                    </a:solidFill>
                  </a:tcPr>
                </a:tc>
                <a:extLst>
                  <a:ext uri="{0D108BD9-81ED-4DB2-BD59-A6C34878D82A}">
                    <a16:rowId xmlns:a16="http://schemas.microsoft.com/office/drawing/2014/main" val="1448188388"/>
                  </a:ext>
                </a:extLst>
              </a:tr>
              <a:tr h="745342">
                <a:tc>
                  <a:txBody>
                    <a:bodyPr/>
                    <a:lstStyle/>
                    <a:p>
                      <a:pPr marL="0" marR="0" algn="just">
                        <a:spcAft>
                          <a:spcPts val="1200"/>
                        </a:spcAft>
                        <a:buNone/>
                      </a:pPr>
                      <a:r>
                        <a:rPr lang="en-US" sz="2000" spc="-25" dirty="0">
                          <a:effectLst/>
                        </a:rPr>
                        <a:t>Google Sheets or Microsoft Excel™</a:t>
                      </a:r>
                      <a:endParaRPr lang="en-US" sz="2000" spc="-25"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67889" marR="67889" marT="0" marB="0">
                    <a:solidFill>
                      <a:srgbClr val="397D5A"/>
                    </a:solidFill>
                  </a:tcPr>
                </a:tc>
                <a:tc>
                  <a:txBody>
                    <a:bodyPr/>
                    <a:lstStyle/>
                    <a:p>
                      <a:pPr marL="0" marR="0" algn="just">
                        <a:spcAft>
                          <a:spcPts val="1200"/>
                        </a:spcAft>
                        <a:buNone/>
                      </a:pPr>
                      <a:r>
                        <a:rPr lang="en-US" sz="2000" u="sng" spc="-25">
                          <a:effectLst/>
                          <a:hlinkClick r:id="rId10"/>
                        </a:rPr>
                        <a:t>https://workspace.google.com/products/sheets/</a:t>
                      </a:r>
                      <a:r>
                        <a:rPr lang="en-US" sz="2000" spc="-25">
                          <a:effectLst/>
                        </a:rPr>
                        <a:t> </a:t>
                      </a:r>
                      <a:endParaRPr lang="en-US" sz="2000" spc="-25">
                        <a:effectLst/>
                        <a:latin typeface="Garamond" panose="02020404030301010803" pitchFamily="18" charset="0"/>
                        <a:ea typeface="Times New Roman" panose="02020603050405020304" pitchFamily="18" charset="0"/>
                        <a:cs typeface="Times New Roman" panose="02020603050405020304" pitchFamily="18" charset="0"/>
                      </a:endParaRPr>
                    </a:p>
                  </a:txBody>
                  <a:tcPr marL="67889" marR="67889" marT="0" marB="0">
                    <a:solidFill>
                      <a:schemeClr val="accent3">
                        <a:lumMod val="60000"/>
                        <a:lumOff val="40000"/>
                      </a:schemeClr>
                    </a:solidFill>
                  </a:tcPr>
                </a:tc>
                <a:tc>
                  <a:txBody>
                    <a:bodyPr/>
                    <a:lstStyle/>
                    <a:p>
                      <a:pPr marL="0" marR="0" algn="just">
                        <a:spcAft>
                          <a:spcPts val="1200"/>
                        </a:spcAft>
                        <a:buNone/>
                      </a:pPr>
                      <a:r>
                        <a:rPr lang="en-US" sz="2000" spc="-25" dirty="0">
                          <a:effectLst/>
                        </a:rPr>
                        <a:t>Yes </a:t>
                      </a:r>
                      <a:endParaRPr lang="en-US" sz="2000" spc="-25"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67889" marR="67889" marT="0" marB="0">
                    <a:solidFill>
                      <a:schemeClr val="accent3">
                        <a:lumMod val="60000"/>
                        <a:lumOff val="40000"/>
                      </a:schemeClr>
                    </a:solidFill>
                  </a:tcPr>
                </a:tc>
                <a:extLst>
                  <a:ext uri="{0D108BD9-81ED-4DB2-BD59-A6C34878D82A}">
                    <a16:rowId xmlns:a16="http://schemas.microsoft.com/office/drawing/2014/main" val="2381063239"/>
                  </a:ext>
                </a:extLst>
              </a:tr>
            </a:tbl>
          </a:graphicData>
        </a:graphic>
      </p:graphicFrame>
      <p:sp>
        <p:nvSpPr>
          <p:cNvPr id="45" name="Rectangle 1">
            <a:hlinkClick r:id="rId10"/>
            <a:extLst>
              <a:ext uri="{FF2B5EF4-FFF2-40B4-BE49-F238E27FC236}">
                <a16:creationId xmlns:a16="http://schemas.microsoft.com/office/drawing/2014/main" id="{2DB1BF28-6EFC-07B3-33D9-BBBA7E70B7BC}"/>
              </a:ext>
            </a:extLst>
          </p:cNvPr>
          <p:cNvSpPr>
            <a:spLocks noChangeArrowheads="1"/>
          </p:cNvSpPr>
          <p:nvPr/>
        </p:nvSpPr>
        <p:spPr bwMode="auto">
          <a:xfrm>
            <a:off x="2938442" y="3021945"/>
            <a:ext cx="18473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2800"/>
          </a:p>
        </p:txBody>
      </p:sp>
      <p:sp>
        <p:nvSpPr>
          <p:cNvPr id="50" name="Freeform 25">
            <a:extLst>
              <a:ext uri="{FF2B5EF4-FFF2-40B4-BE49-F238E27FC236}">
                <a16:creationId xmlns:a16="http://schemas.microsoft.com/office/drawing/2014/main" id="{DDDC6B99-73CB-7F49-2193-58E1B064B0F7}"/>
              </a:ext>
            </a:extLst>
          </p:cNvPr>
          <p:cNvSpPr/>
          <p:nvPr/>
        </p:nvSpPr>
        <p:spPr>
          <a:xfrm>
            <a:off x="82780" y="8606797"/>
            <a:ext cx="676961" cy="676961"/>
          </a:xfrm>
          <a:custGeom>
            <a:avLst/>
            <a:gdLst/>
            <a:ahLst/>
            <a:cxnLst/>
            <a:rect l="l" t="t" r="r" b="b"/>
            <a:pathLst>
              <a:path w="902614" h="902614">
                <a:moveTo>
                  <a:pt x="0" y="0"/>
                </a:moveTo>
                <a:lnTo>
                  <a:pt x="902614" y="0"/>
                </a:lnTo>
                <a:lnTo>
                  <a:pt x="902614" y="902614"/>
                </a:lnTo>
                <a:lnTo>
                  <a:pt x="0" y="902614"/>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sz="1350"/>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1285875"/>
            <a:ext cx="13716000" cy="771525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txBody>
          <a:bodyPr/>
          <a:lstStyle/>
          <a:p>
            <a:endParaRPr lang="en-US" sz="1350"/>
          </a:p>
        </p:txBody>
      </p:sp>
      <p:sp>
        <p:nvSpPr>
          <p:cNvPr id="3" name="TextBox 3"/>
          <p:cNvSpPr txBox="1"/>
          <p:nvPr/>
        </p:nvSpPr>
        <p:spPr>
          <a:xfrm>
            <a:off x="2701654" y="3972328"/>
            <a:ext cx="8312693" cy="2601418"/>
          </a:xfrm>
          <a:prstGeom prst="rect">
            <a:avLst/>
          </a:prstGeom>
        </p:spPr>
        <p:txBody>
          <a:bodyPr lIns="0" tIns="0" rIns="0" bIns="0" rtlCol="0" anchor="t">
            <a:spAutoFit/>
          </a:bodyPr>
          <a:lstStyle/>
          <a:p>
            <a:pPr algn="ctr">
              <a:lnSpc>
                <a:spcPts val="11082"/>
              </a:lnSpc>
            </a:pPr>
            <a:r>
              <a:rPr lang="en-US" sz="8030" spc="787" dirty="0">
                <a:solidFill>
                  <a:srgbClr val="FFFFFF"/>
                </a:solidFill>
                <a:latin typeface="Codec Pro ExtraBold"/>
              </a:rPr>
              <a:t>Ch 3 Case</a:t>
            </a:r>
          </a:p>
          <a:p>
            <a:pPr algn="ctr">
              <a:lnSpc>
                <a:spcPts val="11082"/>
              </a:lnSpc>
            </a:pPr>
            <a:r>
              <a:rPr lang="en-US" sz="3300" spc="787" dirty="0">
                <a:solidFill>
                  <a:srgbClr val="FFFFFF"/>
                </a:solidFill>
                <a:latin typeface="Codec Pro ExtraBold"/>
              </a:rPr>
              <a:t>Empowering Women Leaders </a:t>
            </a:r>
          </a:p>
        </p:txBody>
      </p:sp>
      <p:sp>
        <p:nvSpPr>
          <p:cNvPr id="5" name="Freeform 5"/>
          <p:cNvSpPr/>
          <p:nvPr/>
        </p:nvSpPr>
        <p:spPr>
          <a:xfrm flipH="1" flipV="1">
            <a:off x="-2850940" y="1285876"/>
            <a:ext cx="5701879" cy="5059121"/>
          </a:xfrm>
          <a:custGeom>
            <a:avLst/>
            <a:gdLst/>
            <a:ahLst/>
            <a:cxnLst/>
            <a:rect l="l" t="t" r="r" b="b"/>
            <a:pathLst>
              <a:path w="7602505" h="6745495">
                <a:moveTo>
                  <a:pt x="7602506" y="6745495"/>
                </a:moveTo>
                <a:lnTo>
                  <a:pt x="0" y="6745495"/>
                </a:lnTo>
                <a:lnTo>
                  <a:pt x="0" y="0"/>
                </a:lnTo>
                <a:lnTo>
                  <a:pt x="7602506" y="0"/>
                </a:lnTo>
                <a:lnTo>
                  <a:pt x="7602506" y="6745495"/>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350"/>
          </a:p>
        </p:txBody>
      </p:sp>
      <p:sp>
        <p:nvSpPr>
          <p:cNvPr id="6" name="Freeform 6"/>
          <p:cNvSpPr/>
          <p:nvPr/>
        </p:nvSpPr>
        <p:spPr>
          <a:xfrm flipH="1">
            <a:off x="10865061" y="3942004"/>
            <a:ext cx="5701879" cy="5059121"/>
          </a:xfrm>
          <a:custGeom>
            <a:avLst/>
            <a:gdLst/>
            <a:ahLst/>
            <a:cxnLst/>
            <a:rect l="l" t="t" r="r" b="b"/>
            <a:pathLst>
              <a:path w="7602505" h="6745495">
                <a:moveTo>
                  <a:pt x="7602506" y="0"/>
                </a:moveTo>
                <a:lnTo>
                  <a:pt x="0" y="0"/>
                </a:lnTo>
                <a:lnTo>
                  <a:pt x="0" y="6745495"/>
                </a:lnTo>
                <a:lnTo>
                  <a:pt x="7602506" y="6745495"/>
                </a:lnTo>
                <a:lnTo>
                  <a:pt x="7602506"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35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DFBFB"/>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a:off x="1" y="1285876"/>
            <a:ext cx="7163789" cy="4029632"/>
            <a:chOff x="0" y="0"/>
            <a:chExt cx="6089457" cy="3425320"/>
          </a:xfrm>
        </p:grpSpPr>
        <p:sp>
          <p:nvSpPr>
            <p:cNvPr id="3" name="Freeform 3"/>
            <p:cNvSpPr/>
            <p:nvPr/>
          </p:nvSpPr>
          <p:spPr>
            <a:xfrm>
              <a:off x="0" y="0"/>
              <a:ext cx="6089457" cy="3425320"/>
            </a:xfrm>
            <a:custGeom>
              <a:avLst/>
              <a:gdLst/>
              <a:ahLst/>
              <a:cxnLst/>
              <a:rect l="l" t="t" r="r" b="b"/>
              <a:pathLst>
                <a:path w="6089457" h="3425320">
                  <a:moveTo>
                    <a:pt x="0" y="3425320"/>
                  </a:moveTo>
                  <a:lnTo>
                    <a:pt x="0" y="0"/>
                  </a:lnTo>
                  <a:lnTo>
                    <a:pt x="6089457" y="0"/>
                  </a:lnTo>
                  <a:cubicBezTo>
                    <a:pt x="4059638" y="1141773"/>
                    <a:pt x="2029819" y="2283546"/>
                    <a:pt x="0" y="3425320"/>
                  </a:cubicBezTo>
                  <a:close/>
                </a:path>
              </a:pathLst>
            </a:custGeom>
            <a:solidFill>
              <a:srgbClr val="F9D549"/>
            </a:solidFill>
          </p:spPr>
          <p:txBody>
            <a:bodyPr/>
            <a:lstStyle/>
            <a:p>
              <a:endParaRPr lang="en-US" sz="1350"/>
            </a:p>
          </p:txBody>
        </p:sp>
        <p:sp>
          <p:nvSpPr>
            <p:cNvPr id="4" name="Freeform 4"/>
            <p:cNvSpPr/>
            <p:nvPr/>
          </p:nvSpPr>
          <p:spPr>
            <a:xfrm>
              <a:off x="0" y="0"/>
              <a:ext cx="6089457" cy="3425320"/>
            </a:xfrm>
            <a:custGeom>
              <a:avLst/>
              <a:gdLst/>
              <a:ahLst/>
              <a:cxnLst/>
              <a:rect l="l" t="t" r="r" b="b"/>
              <a:pathLst>
                <a:path w="6089457" h="3425320">
                  <a:moveTo>
                    <a:pt x="0" y="3425320"/>
                  </a:moveTo>
                  <a:lnTo>
                    <a:pt x="0" y="0"/>
                  </a:lnTo>
                  <a:lnTo>
                    <a:pt x="6089457" y="0"/>
                  </a:lnTo>
                  <a:cubicBezTo>
                    <a:pt x="4059638" y="1141773"/>
                    <a:pt x="2029819" y="2283546"/>
                    <a:pt x="0" y="3425320"/>
                  </a:cubicBezTo>
                  <a:close/>
                </a:path>
              </a:pathLst>
            </a:custGeom>
            <a:blipFill>
              <a:blip r:embed="rId2"/>
              <a:stretch>
                <a:fillRect t="-83416" b="-83416"/>
              </a:stretch>
            </a:blipFill>
          </p:spPr>
          <p:txBody>
            <a:bodyPr/>
            <a:lstStyle/>
            <a:p>
              <a:endParaRPr lang="en-US" sz="1350"/>
            </a:p>
          </p:txBody>
        </p:sp>
      </p:grpSp>
      <p:grpSp>
        <p:nvGrpSpPr>
          <p:cNvPr id="5" name="Group 5"/>
          <p:cNvGrpSpPr/>
          <p:nvPr/>
        </p:nvGrpSpPr>
        <p:grpSpPr>
          <a:xfrm rot="-1660488">
            <a:off x="-3174905" y="5177757"/>
            <a:ext cx="6211782" cy="303568"/>
            <a:chOff x="0" y="0"/>
            <a:chExt cx="2181367" cy="106603"/>
          </a:xfrm>
        </p:grpSpPr>
        <p:sp>
          <p:nvSpPr>
            <p:cNvPr id="6" name="Freeform 6"/>
            <p:cNvSpPr/>
            <p:nvPr/>
          </p:nvSpPr>
          <p:spPr>
            <a:xfrm>
              <a:off x="0" y="0"/>
              <a:ext cx="2181366" cy="106603"/>
            </a:xfrm>
            <a:custGeom>
              <a:avLst/>
              <a:gdLst/>
              <a:ahLst/>
              <a:cxnLst/>
              <a:rect l="l" t="t" r="r" b="b"/>
              <a:pathLst>
                <a:path w="2181366" h="106603">
                  <a:moveTo>
                    <a:pt x="0" y="0"/>
                  </a:moveTo>
                  <a:lnTo>
                    <a:pt x="2181366" y="0"/>
                  </a:lnTo>
                  <a:lnTo>
                    <a:pt x="2181366" y="106603"/>
                  </a:lnTo>
                  <a:lnTo>
                    <a:pt x="0" y="106603"/>
                  </a:lnTo>
                  <a:close/>
                </a:path>
              </a:pathLst>
            </a:custGeom>
            <a:solidFill>
              <a:srgbClr val="1C5739"/>
            </a:solidFill>
          </p:spPr>
          <p:txBody>
            <a:bodyPr/>
            <a:lstStyle/>
            <a:p>
              <a:endParaRPr lang="en-US" sz="1350"/>
            </a:p>
          </p:txBody>
        </p:sp>
        <p:sp>
          <p:nvSpPr>
            <p:cNvPr id="7" name="TextBox 7"/>
            <p:cNvSpPr txBox="1"/>
            <p:nvPr/>
          </p:nvSpPr>
          <p:spPr>
            <a:xfrm>
              <a:off x="0" y="-19050"/>
              <a:ext cx="2181367" cy="125653"/>
            </a:xfrm>
            <a:prstGeom prst="rect">
              <a:avLst/>
            </a:prstGeom>
          </p:spPr>
          <p:txBody>
            <a:bodyPr lIns="38100" tIns="38100" rIns="38100" bIns="38100" rtlCol="0" anchor="ctr"/>
            <a:lstStyle/>
            <a:p>
              <a:pPr algn="ctr">
                <a:lnSpc>
                  <a:spcPts val="2144"/>
                </a:lnSpc>
              </a:pPr>
              <a:endParaRPr sz="1350"/>
            </a:p>
          </p:txBody>
        </p:sp>
      </p:grpSp>
      <p:grpSp>
        <p:nvGrpSpPr>
          <p:cNvPr id="8" name="Group 8"/>
          <p:cNvGrpSpPr/>
          <p:nvPr/>
        </p:nvGrpSpPr>
        <p:grpSpPr>
          <a:xfrm rot="-1747322">
            <a:off x="2941469" y="2038547"/>
            <a:ext cx="6211782" cy="83385"/>
            <a:chOff x="0" y="0"/>
            <a:chExt cx="2181367" cy="29282"/>
          </a:xfrm>
        </p:grpSpPr>
        <p:sp>
          <p:nvSpPr>
            <p:cNvPr id="9" name="Freeform 9"/>
            <p:cNvSpPr/>
            <p:nvPr/>
          </p:nvSpPr>
          <p:spPr>
            <a:xfrm>
              <a:off x="0" y="0"/>
              <a:ext cx="2181366" cy="29282"/>
            </a:xfrm>
            <a:custGeom>
              <a:avLst/>
              <a:gdLst/>
              <a:ahLst/>
              <a:cxnLst/>
              <a:rect l="l" t="t" r="r" b="b"/>
              <a:pathLst>
                <a:path w="2181366" h="29282">
                  <a:moveTo>
                    <a:pt x="0" y="0"/>
                  </a:moveTo>
                  <a:lnTo>
                    <a:pt x="2181366" y="0"/>
                  </a:lnTo>
                  <a:lnTo>
                    <a:pt x="2181366" y="29282"/>
                  </a:lnTo>
                  <a:lnTo>
                    <a:pt x="0" y="29282"/>
                  </a:lnTo>
                  <a:close/>
                </a:path>
              </a:pathLst>
            </a:custGeom>
            <a:solidFill>
              <a:srgbClr val="1C5739"/>
            </a:solidFill>
          </p:spPr>
          <p:txBody>
            <a:bodyPr/>
            <a:lstStyle/>
            <a:p>
              <a:endParaRPr lang="en-US" sz="1350"/>
            </a:p>
          </p:txBody>
        </p:sp>
        <p:sp>
          <p:nvSpPr>
            <p:cNvPr id="10" name="TextBox 10"/>
            <p:cNvSpPr txBox="1"/>
            <p:nvPr/>
          </p:nvSpPr>
          <p:spPr>
            <a:xfrm>
              <a:off x="0" y="-19050"/>
              <a:ext cx="2181367" cy="48332"/>
            </a:xfrm>
            <a:prstGeom prst="rect">
              <a:avLst/>
            </a:prstGeom>
          </p:spPr>
          <p:txBody>
            <a:bodyPr lIns="38100" tIns="38100" rIns="38100" bIns="38100" rtlCol="0" anchor="ctr"/>
            <a:lstStyle/>
            <a:p>
              <a:pPr algn="ctr">
                <a:lnSpc>
                  <a:spcPts val="2144"/>
                </a:lnSpc>
              </a:pPr>
              <a:endParaRPr sz="1350"/>
            </a:p>
          </p:txBody>
        </p:sp>
      </p:grpSp>
      <p:grpSp>
        <p:nvGrpSpPr>
          <p:cNvPr id="11" name="Group 11"/>
          <p:cNvGrpSpPr/>
          <p:nvPr/>
        </p:nvGrpSpPr>
        <p:grpSpPr>
          <a:xfrm>
            <a:off x="9518456" y="2920684"/>
            <a:ext cx="3364752" cy="1195537"/>
            <a:chOff x="0" y="0"/>
            <a:chExt cx="4073040" cy="1447200"/>
          </a:xfrm>
        </p:grpSpPr>
        <p:sp>
          <p:nvSpPr>
            <p:cNvPr id="12" name="Freeform 12"/>
            <p:cNvSpPr/>
            <p:nvPr/>
          </p:nvSpPr>
          <p:spPr>
            <a:xfrm>
              <a:off x="0" y="0"/>
              <a:ext cx="4073017" cy="1447165"/>
            </a:xfrm>
            <a:custGeom>
              <a:avLst/>
              <a:gdLst/>
              <a:ahLst/>
              <a:cxnLst/>
              <a:rect l="l" t="t" r="r" b="b"/>
              <a:pathLst>
                <a:path w="4073017" h="1447165">
                  <a:moveTo>
                    <a:pt x="3349244" y="0"/>
                  </a:moveTo>
                  <a:cubicBezTo>
                    <a:pt x="0" y="0"/>
                    <a:pt x="0" y="0"/>
                    <a:pt x="0" y="0"/>
                  </a:cubicBezTo>
                  <a:cubicBezTo>
                    <a:pt x="0" y="1447165"/>
                    <a:pt x="0" y="1447165"/>
                    <a:pt x="0" y="1447165"/>
                  </a:cubicBezTo>
                  <a:cubicBezTo>
                    <a:pt x="3349244" y="1447165"/>
                    <a:pt x="3349244" y="1447165"/>
                    <a:pt x="3349244" y="1447165"/>
                  </a:cubicBezTo>
                  <a:cubicBezTo>
                    <a:pt x="3747897" y="1447165"/>
                    <a:pt x="4073017" y="1122172"/>
                    <a:pt x="4073017" y="723519"/>
                  </a:cubicBezTo>
                  <a:cubicBezTo>
                    <a:pt x="4073017" y="324866"/>
                    <a:pt x="3747897" y="0"/>
                    <a:pt x="3349244" y="0"/>
                  </a:cubicBezTo>
                  <a:close/>
                </a:path>
              </a:pathLst>
            </a:custGeom>
            <a:solidFill>
              <a:srgbClr val="F2F2F2"/>
            </a:solidFill>
          </p:spPr>
          <p:txBody>
            <a:bodyPr/>
            <a:lstStyle/>
            <a:p>
              <a:endParaRPr lang="en-US" sz="1350"/>
            </a:p>
          </p:txBody>
        </p:sp>
      </p:grpSp>
      <p:grpSp>
        <p:nvGrpSpPr>
          <p:cNvPr id="13" name="Group 13"/>
          <p:cNvGrpSpPr/>
          <p:nvPr/>
        </p:nvGrpSpPr>
        <p:grpSpPr>
          <a:xfrm>
            <a:off x="8728569" y="2420462"/>
            <a:ext cx="1698733" cy="1697543"/>
            <a:chOff x="0" y="0"/>
            <a:chExt cx="2056320" cy="2054880"/>
          </a:xfrm>
        </p:grpSpPr>
        <p:sp>
          <p:nvSpPr>
            <p:cNvPr id="14" name="Freeform 14"/>
            <p:cNvSpPr/>
            <p:nvPr/>
          </p:nvSpPr>
          <p:spPr>
            <a:xfrm>
              <a:off x="0" y="0"/>
              <a:ext cx="2056384" cy="2054860"/>
            </a:xfrm>
            <a:custGeom>
              <a:avLst/>
              <a:gdLst/>
              <a:ahLst/>
              <a:cxnLst/>
              <a:rect l="l" t="t" r="r" b="b"/>
              <a:pathLst>
                <a:path w="2056384" h="2054860">
                  <a:moveTo>
                    <a:pt x="0" y="1027430"/>
                  </a:moveTo>
                  <a:cubicBezTo>
                    <a:pt x="0" y="459994"/>
                    <a:pt x="460375" y="0"/>
                    <a:pt x="1028192" y="0"/>
                  </a:cubicBezTo>
                  <a:cubicBezTo>
                    <a:pt x="1596009" y="0"/>
                    <a:pt x="2056384" y="459994"/>
                    <a:pt x="2056384" y="1027430"/>
                  </a:cubicBezTo>
                  <a:cubicBezTo>
                    <a:pt x="2056384" y="1594866"/>
                    <a:pt x="1596009" y="2054860"/>
                    <a:pt x="1028192" y="2054860"/>
                  </a:cubicBezTo>
                  <a:cubicBezTo>
                    <a:pt x="460375" y="2054860"/>
                    <a:pt x="0" y="1594866"/>
                    <a:pt x="0" y="1027430"/>
                  </a:cubicBezTo>
                  <a:close/>
                </a:path>
              </a:pathLst>
            </a:custGeom>
            <a:solidFill>
              <a:srgbClr val="1C5739"/>
            </a:solidFill>
          </p:spPr>
          <p:txBody>
            <a:bodyPr/>
            <a:lstStyle/>
            <a:p>
              <a:endParaRPr lang="en-US" sz="1350"/>
            </a:p>
          </p:txBody>
        </p:sp>
      </p:grpSp>
      <p:grpSp>
        <p:nvGrpSpPr>
          <p:cNvPr id="15" name="Group 15"/>
          <p:cNvGrpSpPr/>
          <p:nvPr/>
        </p:nvGrpSpPr>
        <p:grpSpPr>
          <a:xfrm>
            <a:off x="8196228" y="4310718"/>
            <a:ext cx="3367727" cy="1197321"/>
            <a:chOff x="0" y="0"/>
            <a:chExt cx="4076640" cy="1449360"/>
          </a:xfrm>
        </p:grpSpPr>
        <p:sp>
          <p:nvSpPr>
            <p:cNvPr id="16" name="Freeform 16"/>
            <p:cNvSpPr/>
            <p:nvPr/>
          </p:nvSpPr>
          <p:spPr>
            <a:xfrm>
              <a:off x="0" y="0"/>
              <a:ext cx="4076573" cy="1449324"/>
            </a:xfrm>
            <a:custGeom>
              <a:avLst/>
              <a:gdLst/>
              <a:ahLst/>
              <a:cxnLst/>
              <a:rect l="l" t="t" r="r" b="b"/>
              <a:pathLst>
                <a:path w="4076573" h="1449324">
                  <a:moveTo>
                    <a:pt x="3352165" y="0"/>
                  </a:moveTo>
                  <a:cubicBezTo>
                    <a:pt x="0" y="0"/>
                    <a:pt x="0" y="0"/>
                    <a:pt x="0" y="0"/>
                  </a:cubicBezTo>
                  <a:cubicBezTo>
                    <a:pt x="0" y="1449324"/>
                    <a:pt x="0" y="1449324"/>
                    <a:pt x="0" y="1449324"/>
                  </a:cubicBezTo>
                  <a:cubicBezTo>
                    <a:pt x="3352165" y="1449324"/>
                    <a:pt x="3352165" y="1449324"/>
                    <a:pt x="3352165" y="1449324"/>
                  </a:cubicBezTo>
                  <a:cubicBezTo>
                    <a:pt x="3751199" y="1449324"/>
                    <a:pt x="4076573" y="1123823"/>
                    <a:pt x="4076573" y="724662"/>
                  </a:cubicBezTo>
                  <a:cubicBezTo>
                    <a:pt x="4076573" y="325501"/>
                    <a:pt x="3751199" y="0"/>
                    <a:pt x="3352165" y="0"/>
                  </a:cubicBezTo>
                  <a:close/>
                </a:path>
              </a:pathLst>
            </a:custGeom>
            <a:solidFill>
              <a:srgbClr val="F2F2F2"/>
            </a:solidFill>
          </p:spPr>
          <p:txBody>
            <a:bodyPr/>
            <a:lstStyle/>
            <a:p>
              <a:endParaRPr lang="en-US" sz="1350"/>
            </a:p>
          </p:txBody>
        </p:sp>
      </p:grpSp>
      <p:grpSp>
        <p:nvGrpSpPr>
          <p:cNvPr id="17" name="Group 17"/>
          <p:cNvGrpSpPr/>
          <p:nvPr/>
        </p:nvGrpSpPr>
        <p:grpSpPr>
          <a:xfrm>
            <a:off x="7403962" y="3808711"/>
            <a:ext cx="1700517" cy="1699328"/>
            <a:chOff x="0" y="0"/>
            <a:chExt cx="2058480" cy="2057040"/>
          </a:xfrm>
        </p:grpSpPr>
        <p:sp>
          <p:nvSpPr>
            <p:cNvPr id="18" name="Freeform 18"/>
            <p:cNvSpPr/>
            <p:nvPr/>
          </p:nvSpPr>
          <p:spPr>
            <a:xfrm>
              <a:off x="0" y="0"/>
              <a:ext cx="2058416" cy="2057146"/>
            </a:xfrm>
            <a:custGeom>
              <a:avLst/>
              <a:gdLst/>
              <a:ahLst/>
              <a:cxnLst/>
              <a:rect l="l" t="t" r="r" b="b"/>
              <a:pathLst>
                <a:path w="2058416" h="2057146">
                  <a:moveTo>
                    <a:pt x="0" y="1028573"/>
                  </a:moveTo>
                  <a:cubicBezTo>
                    <a:pt x="0" y="460502"/>
                    <a:pt x="460756" y="0"/>
                    <a:pt x="1029208" y="0"/>
                  </a:cubicBezTo>
                  <a:cubicBezTo>
                    <a:pt x="1597660" y="0"/>
                    <a:pt x="2058416" y="460502"/>
                    <a:pt x="2058416" y="1028573"/>
                  </a:cubicBezTo>
                  <a:cubicBezTo>
                    <a:pt x="2058416" y="1596644"/>
                    <a:pt x="1597660" y="2057146"/>
                    <a:pt x="1029208" y="2057146"/>
                  </a:cubicBezTo>
                  <a:cubicBezTo>
                    <a:pt x="460756" y="2057146"/>
                    <a:pt x="0" y="1596517"/>
                    <a:pt x="0" y="1028573"/>
                  </a:cubicBezTo>
                  <a:close/>
                </a:path>
              </a:pathLst>
            </a:custGeom>
            <a:solidFill>
              <a:srgbClr val="1C5739"/>
            </a:solidFill>
          </p:spPr>
          <p:txBody>
            <a:bodyPr/>
            <a:lstStyle/>
            <a:p>
              <a:endParaRPr lang="en-US" sz="1350"/>
            </a:p>
          </p:txBody>
        </p:sp>
      </p:grpSp>
      <p:grpSp>
        <p:nvGrpSpPr>
          <p:cNvPr id="19" name="Group 19"/>
          <p:cNvGrpSpPr/>
          <p:nvPr/>
        </p:nvGrpSpPr>
        <p:grpSpPr>
          <a:xfrm>
            <a:off x="6893034" y="5702537"/>
            <a:ext cx="3367132" cy="1196132"/>
            <a:chOff x="0" y="0"/>
            <a:chExt cx="4075920" cy="1447920"/>
          </a:xfrm>
        </p:grpSpPr>
        <p:sp>
          <p:nvSpPr>
            <p:cNvPr id="20" name="Freeform 20"/>
            <p:cNvSpPr/>
            <p:nvPr/>
          </p:nvSpPr>
          <p:spPr>
            <a:xfrm>
              <a:off x="0" y="0"/>
              <a:ext cx="4075811" cy="1447927"/>
            </a:xfrm>
            <a:custGeom>
              <a:avLst/>
              <a:gdLst/>
              <a:ahLst/>
              <a:cxnLst/>
              <a:rect l="l" t="t" r="r" b="b"/>
              <a:pathLst>
                <a:path w="4075811" h="1447927">
                  <a:moveTo>
                    <a:pt x="3351530" y="0"/>
                  </a:moveTo>
                  <a:cubicBezTo>
                    <a:pt x="0" y="0"/>
                    <a:pt x="0" y="0"/>
                    <a:pt x="0" y="0"/>
                  </a:cubicBezTo>
                  <a:cubicBezTo>
                    <a:pt x="0" y="1447927"/>
                    <a:pt x="0" y="1447927"/>
                    <a:pt x="0" y="1447927"/>
                  </a:cubicBezTo>
                  <a:cubicBezTo>
                    <a:pt x="3351530" y="1447927"/>
                    <a:pt x="3351530" y="1447927"/>
                    <a:pt x="3351530" y="1447927"/>
                  </a:cubicBezTo>
                  <a:cubicBezTo>
                    <a:pt x="3750564" y="1447927"/>
                    <a:pt x="4075811" y="1122807"/>
                    <a:pt x="4075811" y="724027"/>
                  </a:cubicBezTo>
                  <a:cubicBezTo>
                    <a:pt x="4075811" y="325247"/>
                    <a:pt x="3750564" y="0"/>
                    <a:pt x="3351530" y="0"/>
                  </a:cubicBezTo>
                  <a:close/>
                </a:path>
              </a:pathLst>
            </a:custGeom>
            <a:solidFill>
              <a:srgbClr val="F2F2F2"/>
            </a:solidFill>
          </p:spPr>
          <p:txBody>
            <a:bodyPr/>
            <a:lstStyle/>
            <a:p>
              <a:endParaRPr lang="en-US" sz="1350"/>
            </a:p>
          </p:txBody>
        </p:sp>
      </p:grpSp>
      <p:grpSp>
        <p:nvGrpSpPr>
          <p:cNvPr id="21" name="Group 21"/>
          <p:cNvGrpSpPr/>
          <p:nvPr/>
        </p:nvGrpSpPr>
        <p:grpSpPr>
          <a:xfrm>
            <a:off x="6000842" y="5198747"/>
            <a:ext cx="1698138" cy="1698138"/>
            <a:chOff x="0" y="0"/>
            <a:chExt cx="2055600" cy="2055600"/>
          </a:xfrm>
        </p:grpSpPr>
        <p:sp>
          <p:nvSpPr>
            <p:cNvPr id="22" name="Freeform 22"/>
            <p:cNvSpPr/>
            <p:nvPr/>
          </p:nvSpPr>
          <p:spPr>
            <a:xfrm>
              <a:off x="0" y="0"/>
              <a:ext cx="2055622" cy="2055622"/>
            </a:xfrm>
            <a:custGeom>
              <a:avLst/>
              <a:gdLst/>
              <a:ahLst/>
              <a:cxnLst/>
              <a:rect l="l" t="t" r="r" b="b"/>
              <a:pathLst>
                <a:path w="2055622" h="2055622">
                  <a:moveTo>
                    <a:pt x="0" y="1027811"/>
                  </a:moveTo>
                  <a:cubicBezTo>
                    <a:pt x="0" y="460121"/>
                    <a:pt x="460121" y="0"/>
                    <a:pt x="1027811" y="0"/>
                  </a:cubicBezTo>
                  <a:cubicBezTo>
                    <a:pt x="1595501" y="0"/>
                    <a:pt x="2055622" y="460121"/>
                    <a:pt x="2055622" y="1027811"/>
                  </a:cubicBezTo>
                  <a:cubicBezTo>
                    <a:pt x="2055622" y="1595501"/>
                    <a:pt x="1595501" y="2055622"/>
                    <a:pt x="1027811" y="2055622"/>
                  </a:cubicBezTo>
                  <a:cubicBezTo>
                    <a:pt x="460121" y="2055622"/>
                    <a:pt x="0" y="1595501"/>
                    <a:pt x="0" y="1027811"/>
                  </a:cubicBezTo>
                  <a:close/>
                </a:path>
              </a:pathLst>
            </a:custGeom>
            <a:solidFill>
              <a:srgbClr val="1C5739"/>
            </a:solidFill>
          </p:spPr>
          <p:txBody>
            <a:bodyPr/>
            <a:lstStyle/>
            <a:p>
              <a:endParaRPr lang="en-US" sz="1350"/>
            </a:p>
          </p:txBody>
        </p:sp>
      </p:grpSp>
      <p:grpSp>
        <p:nvGrpSpPr>
          <p:cNvPr id="23" name="Group 23"/>
          <p:cNvGrpSpPr/>
          <p:nvPr/>
        </p:nvGrpSpPr>
        <p:grpSpPr>
          <a:xfrm>
            <a:off x="5514895" y="7090193"/>
            <a:ext cx="3365942" cy="1195537"/>
            <a:chOff x="0" y="0"/>
            <a:chExt cx="4074480" cy="1447200"/>
          </a:xfrm>
        </p:grpSpPr>
        <p:sp>
          <p:nvSpPr>
            <p:cNvPr id="24" name="Freeform 24"/>
            <p:cNvSpPr/>
            <p:nvPr/>
          </p:nvSpPr>
          <p:spPr>
            <a:xfrm>
              <a:off x="0" y="0"/>
              <a:ext cx="4074414" cy="1447165"/>
            </a:xfrm>
            <a:custGeom>
              <a:avLst/>
              <a:gdLst/>
              <a:ahLst/>
              <a:cxnLst/>
              <a:rect l="l" t="t" r="r" b="b"/>
              <a:pathLst>
                <a:path w="4074414" h="1447165">
                  <a:moveTo>
                    <a:pt x="3350387" y="0"/>
                  </a:moveTo>
                  <a:cubicBezTo>
                    <a:pt x="0" y="0"/>
                    <a:pt x="0" y="0"/>
                    <a:pt x="0" y="0"/>
                  </a:cubicBezTo>
                  <a:cubicBezTo>
                    <a:pt x="0" y="1447165"/>
                    <a:pt x="0" y="1447165"/>
                    <a:pt x="0" y="1447165"/>
                  </a:cubicBezTo>
                  <a:cubicBezTo>
                    <a:pt x="3350387" y="1447165"/>
                    <a:pt x="3350387" y="1447165"/>
                    <a:pt x="3350387" y="1447165"/>
                  </a:cubicBezTo>
                  <a:cubicBezTo>
                    <a:pt x="3749294" y="1447165"/>
                    <a:pt x="4074414" y="1122172"/>
                    <a:pt x="4074414" y="723519"/>
                  </a:cubicBezTo>
                  <a:cubicBezTo>
                    <a:pt x="4074414" y="324866"/>
                    <a:pt x="3749294" y="0"/>
                    <a:pt x="3350387" y="0"/>
                  </a:cubicBezTo>
                  <a:close/>
                </a:path>
              </a:pathLst>
            </a:custGeom>
            <a:solidFill>
              <a:srgbClr val="F2F2F2"/>
            </a:solidFill>
          </p:spPr>
          <p:txBody>
            <a:bodyPr/>
            <a:lstStyle/>
            <a:p>
              <a:endParaRPr lang="en-US" sz="1350" dirty="0"/>
            </a:p>
          </p:txBody>
        </p:sp>
      </p:grpSp>
      <p:grpSp>
        <p:nvGrpSpPr>
          <p:cNvPr id="25" name="Group 25"/>
          <p:cNvGrpSpPr/>
          <p:nvPr/>
        </p:nvGrpSpPr>
        <p:grpSpPr>
          <a:xfrm>
            <a:off x="4678614" y="6586402"/>
            <a:ext cx="1697543" cy="1699328"/>
            <a:chOff x="0" y="0"/>
            <a:chExt cx="2054880" cy="2057040"/>
          </a:xfrm>
        </p:grpSpPr>
        <p:sp>
          <p:nvSpPr>
            <p:cNvPr id="26" name="Freeform 26"/>
            <p:cNvSpPr/>
            <p:nvPr/>
          </p:nvSpPr>
          <p:spPr>
            <a:xfrm>
              <a:off x="0" y="0"/>
              <a:ext cx="2054860" cy="2057146"/>
            </a:xfrm>
            <a:custGeom>
              <a:avLst/>
              <a:gdLst/>
              <a:ahLst/>
              <a:cxnLst/>
              <a:rect l="l" t="t" r="r" b="b"/>
              <a:pathLst>
                <a:path w="2054860" h="2057146">
                  <a:moveTo>
                    <a:pt x="0" y="1028573"/>
                  </a:moveTo>
                  <a:cubicBezTo>
                    <a:pt x="0" y="460502"/>
                    <a:pt x="459994" y="0"/>
                    <a:pt x="1027430" y="0"/>
                  </a:cubicBezTo>
                  <a:cubicBezTo>
                    <a:pt x="1594866" y="0"/>
                    <a:pt x="2054860" y="460502"/>
                    <a:pt x="2054860" y="1028573"/>
                  </a:cubicBezTo>
                  <a:cubicBezTo>
                    <a:pt x="2054860" y="1596644"/>
                    <a:pt x="1594866" y="2057146"/>
                    <a:pt x="1027430" y="2057146"/>
                  </a:cubicBezTo>
                  <a:cubicBezTo>
                    <a:pt x="459994" y="2057146"/>
                    <a:pt x="0" y="1596517"/>
                    <a:pt x="0" y="1028573"/>
                  </a:cubicBezTo>
                  <a:close/>
                </a:path>
              </a:pathLst>
            </a:custGeom>
            <a:solidFill>
              <a:srgbClr val="1C5739"/>
            </a:solidFill>
          </p:spPr>
          <p:txBody>
            <a:bodyPr/>
            <a:lstStyle/>
            <a:p>
              <a:endParaRPr lang="en-US" sz="1350"/>
            </a:p>
          </p:txBody>
        </p:sp>
      </p:grpSp>
      <p:sp>
        <p:nvSpPr>
          <p:cNvPr id="27" name="TextBox 27"/>
          <p:cNvSpPr txBox="1"/>
          <p:nvPr/>
        </p:nvSpPr>
        <p:spPr>
          <a:xfrm>
            <a:off x="6559449" y="7276767"/>
            <a:ext cx="2049474" cy="282578"/>
          </a:xfrm>
          <a:prstGeom prst="rect">
            <a:avLst/>
          </a:prstGeom>
        </p:spPr>
        <p:txBody>
          <a:bodyPr lIns="0" tIns="0" rIns="0" bIns="0" rtlCol="0" anchor="t">
            <a:spAutoFit/>
          </a:bodyPr>
          <a:lstStyle/>
          <a:p>
            <a:pPr>
              <a:lnSpc>
                <a:spcPts val="2423"/>
              </a:lnSpc>
            </a:pPr>
            <a:r>
              <a:rPr lang="en-US" sz="1756" spc="172" dirty="0">
                <a:solidFill>
                  <a:srgbClr val="231F20"/>
                </a:solidFill>
                <a:latin typeface="Open Sauce Bold"/>
              </a:rPr>
              <a:t>Step 1</a:t>
            </a:r>
          </a:p>
        </p:txBody>
      </p:sp>
      <p:sp>
        <p:nvSpPr>
          <p:cNvPr id="30" name="Freeform 30"/>
          <p:cNvSpPr/>
          <p:nvPr/>
        </p:nvSpPr>
        <p:spPr>
          <a:xfrm>
            <a:off x="5255611" y="7036350"/>
            <a:ext cx="543548" cy="799432"/>
          </a:xfrm>
          <a:custGeom>
            <a:avLst/>
            <a:gdLst/>
            <a:ahLst/>
            <a:cxnLst/>
            <a:rect l="l" t="t" r="r" b="b"/>
            <a:pathLst>
              <a:path w="724731" h="1065909">
                <a:moveTo>
                  <a:pt x="0" y="0"/>
                </a:moveTo>
                <a:lnTo>
                  <a:pt x="724731" y="0"/>
                </a:lnTo>
                <a:lnTo>
                  <a:pt x="724731" y="1065908"/>
                </a:lnTo>
                <a:lnTo>
                  <a:pt x="0" y="106590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350"/>
          </a:p>
        </p:txBody>
      </p:sp>
      <p:sp>
        <p:nvSpPr>
          <p:cNvPr id="32" name="TextBox 32"/>
          <p:cNvSpPr txBox="1"/>
          <p:nvPr/>
        </p:nvSpPr>
        <p:spPr>
          <a:xfrm>
            <a:off x="7878896" y="5910395"/>
            <a:ext cx="2049474" cy="282578"/>
          </a:xfrm>
          <a:prstGeom prst="rect">
            <a:avLst/>
          </a:prstGeom>
        </p:spPr>
        <p:txBody>
          <a:bodyPr lIns="0" tIns="0" rIns="0" bIns="0" rtlCol="0" anchor="t">
            <a:spAutoFit/>
          </a:bodyPr>
          <a:lstStyle/>
          <a:p>
            <a:pPr marL="0" lvl="1">
              <a:lnSpc>
                <a:spcPts val="2423"/>
              </a:lnSpc>
              <a:spcBef>
                <a:spcPct val="0"/>
              </a:spcBef>
            </a:pPr>
            <a:r>
              <a:rPr lang="en-US" sz="1756" spc="172" dirty="0">
                <a:solidFill>
                  <a:srgbClr val="231F20"/>
                </a:solidFill>
                <a:latin typeface="Open Sauce Bold"/>
              </a:rPr>
              <a:t>Step 2</a:t>
            </a:r>
          </a:p>
        </p:txBody>
      </p:sp>
      <p:sp>
        <p:nvSpPr>
          <p:cNvPr id="33" name="TextBox 33"/>
          <p:cNvSpPr txBox="1"/>
          <p:nvPr/>
        </p:nvSpPr>
        <p:spPr>
          <a:xfrm>
            <a:off x="9283073" y="4528588"/>
            <a:ext cx="2049474" cy="282578"/>
          </a:xfrm>
          <a:prstGeom prst="rect">
            <a:avLst/>
          </a:prstGeom>
        </p:spPr>
        <p:txBody>
          <a:bodyPr lIns="0" tIns="0" rIns="0" bIns="0" rtlCol="0" anchor="t">
            <a:spAutoFit/>
          </a:bodyPr>
          <a:lstStyle/>
          <a:p>
            <a:pPr marL="0" lvl="1">
              <a:lnSpc>
                <a:spcPts val="2423"/>
              </a:lnSpc>
              <a:spcBef>
                <a:spcPct val="0"/>
              </a:spcBef>
            </a:pPr>
            <a:r>
              <a:rPr lang="en-US" sz="1756" spc="172" dirty="0">
                <a:solidFill>
                  <a:srgbClr val="231F20"/>
                </a:solidFill>
                <a:latin typeface="Open Sauce Bold"/>
              </a:rPr>
              <a:t>Step 3</a:t>
            </a:r>
          </a:p>
        </p:txBody>
      </p:sp>
      <p:sp>
        <p:nvSpPr>
          <p:cNvPr id="34" name="TextBox 34"/>
          <p:cNvSpPr txBox="1"/>
          <p:nvPr/>
        </p:nvSpPr>
        <p:spPr>
          <a:xfrm>
            <a:off x="10539217" y="3142953"/>
            <a:ext cx="2049474" cy="282578"/>
          </a:xfrm>
          <a:prstGeom prst="rect">
            <a:avLst/>
          </a:prstGeom>
        </p:spPr>
        <p:txBody>
          <a:bodyPr lIns="0" tIns="0" rIns="0" bIns="0" rtlCol="0" anchor="t">
            <a:spAutoFit/>
          </a:bodyPr>
          <a:lstStyle/>
          <a:p>
            <a:pPr marL="0" lvl="1">
              <a:lnSpc>
                <a:spcPts val="2423"/>
              </a:lnSpc>
              <a:spcBef>
                <a:spcPct val="0"/>
              </a:spcBef>
            </a:pPr>
            <a:r>
              <a:rPr lang="en-US" sz="1756" spc="172" dirty="0">
                <a:solidFill>
                  <a:srgbClr val="231F20"/>
                </a:solidFill>
                <a:latin typeface="Open Sauce Bold"/>
              </a:rPr>
              <a:t>Step 4</a:t>
            </a:r>
          </a:p>
        </p:txBody>
      </p:sp>
      <p:sp>
        <p:nvSpPr>
          <p:cNvPr id="35" name="TextBox 35"/>
          <p:cNvSpPr txBox="1"/>
          <p:nvPr/>
        </p:nvSpPr>
        <p:spPr>
          <a:xfrm>
            <a:off x="1864518" y="4760513"/>
            <a:ext cx="4116235" cy="2700996"/>
          </a:xfrm>
          <a:prstGeom prst="rect">
            <a:avLst/>
          </a:prstGeom>
        </p:spPr>
        <p:txBody>
          <a:bodyPr lIns="0" tIns="0" rIns="0" bIns="0" rtlCol="0" anchor="t">
            <a:spAutoFit/>
          </a:bodyPr>
          <a:lstStyle/>
          <a:p>
            <a:pPr>
              <a:lnSpc>
                <a:spcPts val="4221"/>
              </a:lnSpc>
            </a:pPr>
            <a:r>
              <a:rPr lang="en-US" sz="4263" spc="149" dirty="0">
                <a:solidFill>
                  <a:srgbClr val="040506"/>
                </a:solidFill>
                <a:latin typeface="Codec Pro ExtraBold"/>
              </a:rPr>
              <a:t>OECD Employment Share of Female Managers</a:t>
            </a:r>
          </a:p>
        </p:txBody>
      </p:sp>
      <p:sp>
        <p:nvSpPr>
          <p:cNvPr id="36" name="TextBox 36"/>
          <p:cNvSpPr txBox="1"/>
          <p:nvPr/>
        </p:nvSpPr>
        <p:spPr>
          <a:xfrm>
            <a:off x="400400" y="7653645"/>
            <a:ext cx="2373276" cy="710836"/>
          </a:xfrm>
          <a:prstGeom prst="rect">
            <a:avLst/>
          </a:prstGeom>
        </p:spPr>
        <p:txBody>
          <a:bodyPr lIns="0" tIns="0" rIns="0" bIns="0" rtlCol="0" anchor="t">
            <a:spAutoFit/>
          </a:bodyPr>
          <a:lstStyle/>
          <a:p>
            <a:pPr>
              <a:lnSpc>
                <a:spcPts val="1909"/>
              </a:lnSpc>
            </a:pPr>
            <a:r>
              <a:rPr lang="en-US" sz="1383" spc="135" dirty="0">
                <a:solidFill>
                  <a:srgbClr val="231F20"/>
                </a:solidFill>
                <a:latin typeface="Open Sauce"/>
              </a:rPr>
              <a:t>Please visit the step-by-step instructions to use Flourish.</a:t>
            </a:r>
          </a:p>
        </p:txBody>
      </p:sp>
      <p:sp>
        <p:nvSpPr>
          <p:cNvPr id="37" name="TextBox 37"/>
          <p:cNvSpPr txBox="1"/>
          <p:nvPr/>
        </p:nvSpPr>
        <p:spPr>
          <a:xfrm>
            <a:off x="6559449" y="7609285"/>
            <a:ext cx="5499201" cy="467179"/>
          </a:xfrm>
          <a:prstGeom prst="rect">
            <a:avLst/>
          </a:prstGeom>
        </p:spPr>
        <p:txBody>
          <a:bodyPr wrap="square" lIns="0" tIns="0" rIns="0" bIns="0" rtlCol="0" anchor="t">
            <a:spAutoFit/>
          </a:bodyPr>
          <a:lstStyle/>
          <a:p>
            <a:pPr>
              <a:lnSpc>
                <a:spcPts val="1909"/>
              </a:lnSpc>
            </a:pPr>
            <a:r>
              <a:rPr lang="en-US" sz="1383" spc="135" dirty="0">
                <a:solidFill>
                  <a:srgbClr val="231F20"/>
                </a:solidFill>
                <a:latin typeface="Open Sauce"/>
              </a:rPr>
              <a:t>Open Canva with Flourish or directly login (or create an account) at Flourish </a:t>
            </a:r>
            <a:r>
              <a:rPr lang="en-US" sz="1383" spc="135" dirty="0">
                <a:solidFill>
                  <a:srgbClr val="231F20"/>
                </a:solidFill>
                <a:latin typeface="Open Sauce"/>
                <a:hlinkClick r:id="rId5"/>
              </a:rPr>
              <a:t>https://flourish.studio/</a:t>
            </a:r>
            <a:r>
              <a:rPr lang="en-US" sz="1383" spc="135" dirty="0">
                <a:solidFill>
                  <a:srgbClr val="231F20"/>
                </a:solidFill>
                <a:latin typeface="Open Sauce"/>
              </a:rPr>
              <a:t> </a:t>
            </a:r>
          </a:p>
        </p:txBody>
      </p:sp>
      <p:sp>
        <p:nvSpPr>
          <p:cNvPr id="38" name="TextBox 38"/>
          <p:cNvSpPr txBox="1"/>
          <p:nvPr/>
        </p:nvSpPr>
        <p:spPr>
          <a:xfrm>
            <a:off x="7878895" y="6226532"/>
            <a:ext cx="4522655" cy="1198149"/>
          </a:xfrm>
          <a:prstGeom prst="rect">
            <a:avLst/>
          </a:prstGeom>
        </p:spPr>
        <p:txBody>
          <a:bodyPr wrap="square" lIns="0" tIns="0" rIns="0" bIns="0" rtlCol="0" anchor="t">
            <a:spAutoFit/>
          </a:bodyPr>
          <a:lstStyle/>
          <a:p>
            <a:pPr>
              <a:lnSpc>
                <a:spcPts val="1909"/>
              </a:lnSpc>
            </a:pPr>
            <a:r>
              <a:rPr lang="en-US" sz="1383" spc="135" dirty="0">
                <a:solidFill>
                  <a:srgbClr val="231F20"/>
                </a:solidFill>
                <a:latin typeface="Open Sauce"/>
              </a:rPr>
              <a:t>At Flourish, create a</a:t>
            </a:r>
            <a:br>
              <a:rPr lang="en-US" sz="1383" spc="135" dirty="0">
                <a:solidFill>
                  <a:srgbClr val="231F20"/>
                </a:solidFill>
                <a:latin typeface="Open Sauce"/>
              </a:rPr>
            </a:br>
            <a:endParaRPr lang="en-US" sz="1383" spc="135" dirty="0">
              <a:solidFill>
                <a:srgbClr val="231F20"/>
              </a:solidFill>
              <a:latin typeface="Open Sauce"/>
            </a:endParaRPr>
          </a:p>
          <a:p>
            <a:pPr>
              <a:lnSpc>
                <a:spcPts val="1909"/>
              </a:lnSpc>
            </a:pPr>
            <a:r>
              <a:rPr lang="en-US" sz="1383" spc="135" dirty="0">
                <a:solidFill>
                  <a:srgbClr val="231F20"/>
                </a:solidFill>
                <a:latin typeface="Open Sauce"/>
              </a:rPr>
              <a:t>Choose a projected line chart template. Templates come with data in them that you can replace.</a:t>
            </a:r>
          </a:p>
        </p:txBody>
      </p:sp>
      <p:sp>
        <p:nvSpPr>
          <p:cNvPr id="39" name="TextBox 39"/>
          <p:cNvSpPr txBox="1"/>
          <p:nvPr/>
        </p:nvSpPr>
        <p:spPr>
          <a:xfrm>
            <a:off x="9283073" y="4772830"/>
            <a:ext cx="3073093" cy="710836"/>
          </a:xfrm>
          <a:prstGeom prst="rect">
            <a:avLst/>
          </a:prstGeom>
        </p:spPr>
        <p:txBody>
          <a:bodyPr wrap="square" lIns="0" tIns="0" rIns="0" bIns="0" rtlCol="0" anchor="t">
            <a:spAutoFit/>
          </a:bodyPr>
          <a:lstStyle/>
          <a:p>
            <a:pPr>
              <a:lnSpc>
                <a:spcPts val="1909"/>
              </a:lnSpc>
            </a:pPr>
            <a:r>
              <a:rPr lang="en-US" sz="1383" spc="135" dirty="0">
                <a:solidFill>
                  <a:srgbClr val="231F20"/>
                </a:solidFill>
                <a:latin typeface="Open Sauce"/>
              </a:rPr>
              <a:t>Select “</a:t>
            </a:r>
            <a:r>
              <a:rPr lang="en-US" sz="1383" spc="135" dirty="0" err="1">
                <a:solidFill>
                  <a:srgbClr val="231F20"/>
                </a:solidFill>
                <a:latin typeface="Open Sauce"/>
              </a:rPr>
              <a:t>Data”tab</a:t>
            </a:r>
            <a:r>
              <a:rPr lang="en-US" sz="1383" spc="135" dirty="0">
                <a:solidFill>
                  <a:srgbClr val="231F20"/>
                </a:solidFill>
                <a:latin typeface="Open Sauce"/>
              </a:rPr>
              <a:t> and replace the template data with the Female Manager Data</a:t>
            </a:r>
          </a:p>
        </p:txBody>
      </p:sp>
      <p:sp>
        <p:nvSpPr>
          <p:cNvPr id="40" name="TextBox 40"/>
          <p:cNvSpPr txBox="1"/>
          <p:nvPr/>
        </p:nvSpPr>
        <p:spPr>
          <a:xfrm>
            <a:off x="10539217" y="3428951"/>
            <a:ext cx="2221462" cy="954492"/>
          </a:xfrm>
          <a:prstGeom prst="rect">
            <a:avLst/>
          </a:prstGeom>
        </p:spPr>
        <p:txBody>
          <a:bodyPr lIns="0" tIns="0" rIns="0" bIns="0" rtlCol="0" anchor="t">
            <a:spAutoFit/>
          </a:bodyPr>
          <a:lstStyle/>
          <a:p>
            <a:pPr>
              <a:lnSpc>
                <a:spcPts val="1909"/>
              </a:lnSpc>
            </a:pPr>
            <a:r>
              <a:rPr lang="en-US" sz="1383" spc="135" dirty="0">
                <a:solidFill>
                  <a:srgbClr val="231F20"/>
                </a:solidFill>
                <a:latin typeface="Open Sauce"/>
              </a:rPr>
              <a:t>Select preview and add labels, animation. Then create story.</a:t>
            </a:r>
          </a:p>
        </p:txBody>
      </p:sp>
      <p:pic>
        <p:nvPicPr>
          <p:cNvPr id="42" name="Graphic 41" descr="Research with solid fill">
            <a:extLst>
              <a:ext uri="{FF2B5EF4-FFF2-40B4-BE49-F238E27FC236}">
                <a16:creationId xmlns:a16="http://schemas.microsoft.com/office/drawing/2014/main" id="{8A49908F-0EC6-80DC-218C-BBC9F92DD93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376140" y="5496549"/>
            <a:ext cx="1027822" cy="1027822"/>
          </a:xfrm>
          <a:prstGeom prst="rect">
            <a:avLst/>
          </a:prstGeom>
        </p:spPr>
      </p:pic>
      <p:pic>
        <p:nvPicPr>
          <p:cNvPr id="44" name="Graphic 43" descr="Bar graph with upward trend with solid fill">
            <a:extLst>
              <a:ext uri="{FF2B5EF4-FFF2-40B4-BE49-F238E27FC236}">
                <a16:creationId xmlns:a16="http://schemas.microsoft.com/office/drawing/2014/main" id="{9AB10E3B-0B50-0B3D-C82E-DE7A2148AC2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743800" y="4207537"/>
            <a:ext cx="1006605" cy="1006605"/>
          </a:xfrm>
          <a:prstGeom prst="rect">
            <a:avLst/>
          </a:prstGeom>
        </p:spPr>
      </p:pic>
      <p:pic>
        <p:nvPicPr>
          <p:cNvPr id="46" name="Picture 45" descr="A black and blue drawing of a presentation board&#10;&#10;Description automatically generated">
            <a:extLst>
              <a:ext uri="{FF2B5EF4-FFF2-40B4-BE49-F238E27FC236}">
                <a16:creationId xmlns:a16="http://schemas.microsoft.com/office/drawing/2014/main" id="{A00CDA38-5866-A71C-C24A-0DF06CA5981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164271" y="2839544"/>
            <a:ext cx="889600" cy="834000"/>
          </a:xfrm>
          <a:prstGeom prst="rect">
            <a:avLst/>
          </a:prstGeom>
        </p:spPr>
      </p:pic>
      <p:pic>
        <p:nvPicPr>
          <p:cNvPr id="29" name="Picture 28">
            <a:extLst>
              <a:ext uri="{FF2B5EF4-FFF2-40B4-BE49-F238E27FC236}">
                <a16:creationId xmlns:a16="http://schemas.microsoft.com/office/drawing/2014/main" id="{E2140F22-31E5-933B-3EC9-3B99A9335105}"/>
              </a:ext>
            </a:extLst>
          </p:cNvPr>
          <p:cNvPicPr>
            <a:picLocks noChangeAspect="1"/>
          </p:cNvPicPr>
          <p:nvPr/>
        </p:nvPicPr>
        <p:blipFill>
          <a:blip r:embed="rId11"/>
          <a:stretch>
            <a:fillRect/>
          </a:stretch>
        </p:blipFill>
        <p:spPr>
          <a:xfrm>
            <a:off x="10140223" y="6108968"/>
            <a:ext cx="1574495" cy="456246"/>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1285875"/>
            <a:ext cx="13716000" cy="771525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txBody>
          <a:bodyPr/>
          <a:lstStyle/>
          <a:p>
            <a:endParaRPr lang="en-US" sz="1350"/>
          </a:p>
        </p:txBody>
      </p:sp>
      <p:sp>
        <p:nvSpPr>
          <p:cNvPr id="5" name="Freeform 5"/>
          <p:cNvSpPr/>
          <p:nvPr/>
        </p:nvSpPr>
        <p:spPr>
          <a:xfrm flipH="1" flipV="1">
            <a:off x="-2850940" y="1285876"/>
            <a:ext cx="5701879" cy="5059121"/>
          </a:xfrm>
          <a:custGeom>
            <a:avLst/>
            <a:gdLst/>
            <a:ahLst/>
            <a:cxnLst/>
            <a:rect l="l" t="t" r="r" b="b"/>
            <a:pathLst>
              <a:path w="7602505" h="6745495">
                <a:moveTo>
                  <a:pt x="7602506" y="6745495"/>
                </a:moveTo>
                <a:lnTo>
                  <a:pt x="0" y="6745495"/>
                </a:lnTo>
                <a:lnTo>
                  <a:pt x="0" y="0"/>
                </a:lnTo>
                <a:lnTo>
                  <a:pt x="7602506" y="0"/>
                </a:lnTo>
                <a:lnTo>
                  <a:pt x="7602506" y="6745495"/>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350"/>
          </a:p>
        </p:txBody>
      </p:sp>
      <p:sp>
        <p:nvSpPr>
          <p:cNvPr id="6" name="Freeform 6"/>
          <p:cNvSpPr/>
          <p:nvPr/>
        </p:nvSpPr>
        <p:spPr>
          <a:xfrm flipH="1">
            <a:off x="10865061" y="3942004"/>
            <a:ext cx="5701879" cy="5059121"/>
          </a:xfrm>
          <a:custGeom>
            <a:avLst/>
            <a:gdLst/>
            <a:ahLst/>
            <a:cxnLst/>
            <a:rect l="l" t="t" r="r" b="b"/>
            <a:pathLst>
              <a:path w="7602505" h="6745495">
                <a:moveTo>
                  <a:pt x="7602506" y="0"/>
                </a:moveTo>
                <a:lnTo>
                  <a:pt x="0" y="0"/>
                </a:lnTo>
                <a:lnTo>
                  <a:pt x="0" y="6745495"/>
                </a:lnTo>
                <a:lnTo>
                  <a:pt x="7602506" y="6745495"/>
                </a:lnTo>
                <a:lnTo>
                  <a:pt x="7602506"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350"/>
          </a:p>
        </p:txBody>
      </p:sp>
      <p:pic>
        <p:nvPicPr>
          <p:cNvPr id="8" name="Picture 7">
            <a:hlinkClick r:id="rId5"/>
            <a:extLst>
              <a:ext uri="{FF2B5EF4-FFF2-40B4-BE49-F238E27FC236}">
                <a16:creationId xmlns:a16="http://schemas.microsoft.com/office/drawing/2014/main" id="{19476F12-9720-A82E-56F5-CC843614101D}"/>
              </a:ext>
            </a:extLst>
          </p:cNvPr>
          <p:cNvPicPr>
            <a:picLocks noChangeAspect="1"/>
          </p:cNvPicPr>
          <p:nvPr/>
        </p:nvPicPr>
        <p:blipFill>
          <a:blip r:embed="rId6"/>
          <a:stretch>
            <a:fillRect/>
          </a:stretch>
        </p:blipFill>
        <p:spPr>
          <a:xfrm>
            <a:off x="1041821" y="1943100"/>
            <a:ext cx="8115300" cy="5910275"/>
          </a:xfrm>
          <a:prstGeom prst="rect">
            <a:avLst/>
          </a:prstGeom>
        </p:spPr>
      </p:pic>
      <p:sp>
        <p:nvSpPr>
          <p:cNvPr id="9" name="TextBox 8">
            <a:extLst>
              <a:ext uri="{FF2B5EF4-FFF2-40B4-BE49-F238E27FC236}">
                <a16:creationId xmlns:a16="http://schemas.microsoft.com/office/drawing/2014/main" id="{1D3A4290-940C-58A4-61C8-2DEEC0565F7E}"/>
              </a:ext>
            </a:extLst>
          </p:cNvPr>
          <p:cNvSpPr txBox="1"/>
          <p:nvPr/>
        </p:nvSpPr>
        <p:spPr>
          <a:xfrm>
            <a:off x="10001250" y="3486150"/>
            <a:ext cx="3028950" cy="923330"/>
          </a:xfrm>
          <a:prstGeom prst="rect">
            <a:avLst/>
          </a:prstGeom>
          <a:solidFill>
            <a:schemeClr val="bg1"/>
          </a:solidFill>
        </p:spPr>
        <p:txBody>
          <a:bodyPr wrap="square" rtlCol="0">
            <a:spAutoFit/>
          </a:bodyPr>
          <a:lstStyle/>
          <a:p>
            <a:r>
              <a:rPr lang="en-US" sz="1350" dirty="0"/>
              <a:t>Click this link to see the animated chart</a:t>
            </a:r>
          </a:p>
          <a:p>
            <a:endParaRPr lang="en-US" sz="1350" dirty="0"/>
          </a:p>
          <a:p>
            <a:r>
              <a:rPr lang="en-US" sz="1350" dirty="0">
                <a:hlinkClick r:id="rId5"/>
              </a:rPr>
              <a:t>https://public.flourish.studio/story/3159473/</a:t>
            </a:r>
            <a:r>
              <a:rPr lang="en-US" sz="1350" dirty="0"/>
              <a:t> </a:t>
            </a:r>
          </a:p>
        </p:txBody>
      </p:sp>
    </p:spTree>
    <p:extLst>
      <p:ext uri="{BB962C8B-B14F-4D97-AF65-F5344CB8AC3E}">
        <p14:creationId xmlns:p14="http://schemas.microsoft.com/office/powerpoint/2010/main" val="11064480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6908900" y="-273323"/>
            <a:ext cx="13716000" cy="771525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t="-38888" b="-38888"/>
            </a:stretch>
          </a:blipFill>
        </p:spPr>
        <p:txBody>
          <a:bodyPr/>
          <a:lstStyle/>
          <a:p>
            <a:endParaRPr lang="en-US" sz="1350"/>
          </a:p>
        </p:txBody>
      </p:sp>
      <p:sp>
        <p:nvSpPr>
          <p:cNvPr id="3" name="TextBox 3"/>
          <p:cNvSpPr txBox="1"/>
          <p:nvPr/>
        </p:nvSpPr>
        <p:spPr>
          <a:xfrm>
            <a:off x="2963327" y="3001467"/>
            <a:ext cx="4076896" cy="1486304"/>
          </a:xfrm>
          <a:prstGeom prst="rect">
            <a:avLst/>
          </a:prstGeom>
        </p:spPr>
        <p:txBody>
          <a:bodyPr lIns="0" tIns="0" rIns="0" bIns="0" rtlCol="0" anchor="t">
            <a:spAutoFit/>
          </a:bodyPr>
          <a:lstStyle/>
          <a:p>
            <a:pPr algn="ctr">
              <a:lnSpc>
                <a:spcPts val="5702"/>
              </a:lnSpc>
            </a:pPr>
            <a:r>
              <a:rPr lang="en-US" sz="6131" spc="662" dirty="0">
                <a:solidFill>
                  <a:srgbClr val="231F20"/>
                </a:solidFill>
                <a:latin typeface="Arial Black" panose="020B0A04020102020204" pitchFamily="34" charset="0"/>
              </a:rPr>
              <a:t>THANK YOU</a:t>
            </a:r>
          </a:p>
        </p:txBody>
      </p:sp>
      <p:grpSp>
        <p:nvGrpSpPr>
          <p:cNvPr id="9" name="Group 9"/>
          <p:cNvGrpSpPr/>
          <p:nvPr/>
        </p:nvGrpSpPr>
        <p:grpSpPr>
          <a:xfrm rot="773821">
            <a:off x="7192532" y="3962903"/>
            <a:ext cx="2244881" cy="6361762"/>
            <a:chOff x="0" y="0"/>
            <a:chExt cx="82656" cy="2234034"/>
          </a:xfrm>
        </p:grpSpPr>
        <p:sp>
          <p:nvSpPr>
            <p:cNvPr id="10" name="Freeform 10"/>
            <p:cNvSpPr/>
            <p:nvPr/>
          </p:nvSpPr>
          <p:spPr>
            <a:xfrm>
              <a:off x="0" y="0"/>
              <a:ext cx="82656" cy="2234034"/>
            </a:xfrm>
            <a:custGeom>
              <a:avLst/>
              <a:gdLst/>
              <a:ahLst/>
              <a:cxnLst/>
              <a:rect l="l" t="t" r="r" b="b"/>
              <a:pathLst>
                <a:path w="82656" h="2234034">
                  <a:moveTo>
                    <a:pt x="0" y="0"/>
                  </a:moveTo>
                  <a:lnTo>
                    <a:pt x="82656" y="0"/>
                  </a:lnTo>
                  <a:lnTo>
                    <a:pt x="82656" y="2234034"/>
                  </a:lnTo>
                  <a:lnTo>
                    <a:pt x="0" y="2234034"/>
                  </a:lnTo>
                  <a:close/>
                </a:path>
              </a:pathLst>
            </a:custGeom>
            <a:solidFill>
              <a:srgbClr val="1C5739"/>
            </a:solidFill>
          </p:spPr>
          <p:txBody>
            <a:bodyPr/>
            <a:lstStyle/>
            <a:p>
              <a:endParaRPr lang="en-US" sz="1350"/>
            </a:p>
          </p:txBody>
        </p:sp>
        <p:sp>
          <p:nvSpPr>
            <p:cNvPr id="11" name="TextBox 11"/>
            <p:cNvSpPr txBox="1"/>
            <p:nvPr/>
          </p:nvSpPr>
          <p:spPr>
            <a:xfrm>
              <a:off x="0" y="-19050"/>
              <a:ext cx="82656" cy="2253084"/>
            </a:xfrm>
            <a:prstGeom prst="rect">
              <a:avLst/>
            </a:prstGeom>
          </p:spPr>
          <p:txBody>
            <a:bodyPr lIns="38100" tIns="38100" rIns="38100" bIns="38100" rtlCol="0" anchor="ctr"/>
            <a:lstStyle/>
            <a:p>
              <a:pPr algn="ctr">
                <a:lnSpc>
                  <a:spcPts val="2144"/>
                </a:lnSpc>
              </a:pPr>
              <a:endParaRPr sz="1350"/>
            </a:p>
          </p:txBody>
        </p:sp>
      </p:grpSp>
      <p:grpSp>
        <p:nvGrpSpPr>
          <p:cNvPr id="12" name="Group 12"/>
          <p:cNvGrpSpPr/>
          <p:nvPr/>
        </p:nvGrpSpPr>
        <p:grpSpPr>
          <a:xfrm rot="773821">
            <a:off x="1402128" y="1962619"/>
            <a:ext cx="235375" cy="6361762"/>
            <a:chOff x="0" y="0"/>
            <a:chExt cx="82656" cy="2234034"/>
          </a:xfrm>
        </p:grpSpPr>
        <p:sp>
          <p:nvSpPr>
            <p:cNvPr id="13" name="Freeform 13"/>
            <p:cNvSpPr/>
            <p:nvPr/>
          </p:nvSpPr>
          <p:spPr>
            <a:xfrm>
              <a:off x="0" y="0"/>
              <a:ext cx="82656" cy="2234034"/>
            </a:xfrm>
            <a:custGeom>
              <a:avLst/>
              <a:gdLst/>
              <a:ahLst/>
              <a:cxnLst/>
              <a:rect l="l" t="t" r="r" b="b"/>
              <a:pathLst>
                <a:path w="82656" h="2234034">
                  <a:moveTo>
                    <a:pt x="0" y="0"/>
                  </a:moveTo>
                  <a:lnTo>
                    <a:pt x="82656" y="0"/>
                  </a:lnTo>
                  <a:lnTo>
                    <a:pt x="82656" y="2234034"/>
                  </a:lnTo>
                  <a:lnTo>
                    <a:pt x="0" y="2234034"/>
                  </a:lnTo>
                  <a:close/>
                </a:path>
              </a:pathLst>
            </a:custGeom>
            <a:solidFill>
              <a:srgbClr val="397D5A"/>
            </a:solidFill>
          </p:spPr>
          <p:txBody>
            <a:bodyPr/>
            <a:lstStyle/>
            <a:p>
              <a:endParaRPr lang="en-US" sz="1350" dirty="0"/>
            </a:p>
          </p:txBody>
        </p:sp>
        <p:sp>
          <p:nvSpPr>
            <p:cNvPr id="14" name="TextBox 14"/>
            <p:cNvSpPr txBox="1"/>
            <p:nvPr/>
          </p:nvSpPr>
          <p:spPr>
            <a:xfrm>
              <a:off x="0" y="-19050"/>
              <a:ext cx="82656" cy="2253084"/>
            </a:xfrm>
            <a:prstGeom prst="rect">
              <a:avLst/>
            </a:prstGeom>
          </p:spPr>
          <p:txBody>
            <a:bodyPr lIns="38100" tIns="38100" rIns="38100" bIns="38100" rtlCol="0" anchor="ctr"/>
            <a:lstStyle/>
            <a:p>
              <a:pPr algn="ctr">
                <a:lnSpc>
                  <a:spcPts val="2144"/>
                </a:lnSpc>
              </a:pPr>
              <a:endParaRPr sz="1350"/>
            </a:p>
          </p:txBody>
        </p:sp>
      </p:grpSp>
      <p:sp>
        <p:nvSpPr>
          <p:cNvPr id="16" name="TextBox 16"/>
          <p:cNvSpPr txBox="1"/>
          <p:nvPr/>
        </p:nvSpPr>
        <p:spPr>
          <a:xfrm>
            <a:off x="3803162" y="1701500"/>
            <a:ext cx="2226792" cy="339708"/>
          </a:xfrm>
          <a:prstGeom prst="rect">
            <a:avLst/>
          </a:prstGeom>
        </p:spPr>
        <p:txBody>
          <a:bodyPr lIns="0" tIns="0" rIns="0" bIns="0" rtlCol="0" anchor="t">
            <a:spAutoFit/>
          </a:bodyPr>
          <a:lstStyle/>
          <a:p>
            <a:pPr algn="ctr">
              <a:lnSpc>
                <a:spcPts val="2885"/>
              </a:lnSpc>
            </a:pPr>
            <a:r>
              <a:rPr lang="en-US" sz="2061" spc="103" dirty="0">
                <a:solidFill>
                  <a:srgbClr val="1C5739"/>
                </a:solidFill>
                <a:latin typeface="Open Sauce"/>
              </a:rPr>
              <a:t>Chapter 3</a:t>
            </a:r>
          </a:p>
        </p:txBody>
      </p:sp>
      <p:sp>
        <p:nvSpPr>
          <p:cNvPr id="19" name="Freeform 19"/>
          <p:cNvSpPr/>
          <p:nvPr/>
        </p:nvSpPr>
        <p:spPr>
          <a:xfrm>
            <a:off x="631470" y="5813356"/>
            <a:ext cx="2101444" cy="2101444"/>
          </a:xfrm>
          <a:custGeom>
            <a:avLst/>
            <a:gdLst/>
            <a:ahLst/>
            <a:cxnLst/>
            <a:rect l="l" t="t" r="r" b="b"/>
            <a:pathLst>
              <a:path w="6350000" h="6350000">
                <a:moveTo>
                  <a:pt x="3175000" y="0"/>
                </a:moveTo>
                <a:cubicBezTo>
                  <a:pt x="1423670" y="0"/>
                  <a:pt x="0" y="1424940"/>
                  <a:pt x="0" y="3175000"/>
                </a:cubicBezTo>
                <a:cubicBezTo>
                  <a:pt x="0" y="4925060"/>
                  <a:pt x="1423670" y="6350000"/>
                  <a:pt x="3175000" y="6350000"/>
                </a:cubicBezTo>
                <a:cubicBezTo>
                  <a:pt x="4925060" y="6350000"/>
                  <a:pt x="6350000" y="4926330"/>
                  <a:pt x="6350000" y="3175000"/>
                </a:cubicBezTo>
                <a:cubicBezTo>
                  <a:pt x="6350000" y="1424940"/>
                  <a:pt x="4926330" y="0"/>
                  <a:pt x="3175000" y="0"/>
                </a:cubicBezTo>
                <a:close/>
                <a:moveTo>
                  <a:pt x="3175000" y="5833110"/>
                </a:moveTo>
                <a:cubicBezTo>
                  <a:pt x="1709420" y="5833110"/>
                  <a:pt x="516890" y="4640580"/>
                  <a:pt x="516890" y="3175000"/>
                </a:cubicBezTo>
                <a:cubicBezTo>
                  <a:pt x="516890" y="1709420"/>
                  <a:pt x="1709420" y="516890"/>
                  <a:pt x="3175000" y="516890"/>
                </a:cubicBezTo>
                <a:cubicBezTo>
                  <a:pt x="4640580" y="516890"/>
                  <a:pt x="5833110" y="1709420"/>
                  <a:pt x="5833110" y="3175000"/>
                </a:cubicBezTo>
                <a:cubicBezTo>
                  <a:pt x="5833110" y="4640580"/>
                  <a:pt x="4640580" y="5833110"/>
                  <a:pt x="3175000" y="5833110"/>
                </a:cubicBezTo>
                <a:close/>
              </a:path>
            </a:pathLst>
          </a:custGeom>
          <a:solidFill>
            <a:srgbClr val="397D5A"/>
          </a:solidFill>
        </p:spPr>
        <p:txBody>
          <a:bodyPr/>
          <a:lstStyle/>
          <a:p>
            <a:endParaRPr lang="en-US" sz="1350"/>
          </a:p>
        </p:txBody>
      </p:sp>
      <p:sp>
        <p:nvSpPr>
          <p:cNvPr id="21" name="TextBox 21"/>
          <p:cNvSpPr txBox="1"/>
          <p:nvPr/>
        </p:nvSpPr>
        <p:spPr>
          <a:xfrm>
            <a:off x="10424516" y="6545538"/>
            <a:ext cx="2260644" cy="257506"/>
          </a:xfrm>
          <a:prstGeom prst="rect">
            <a:avLst/>
          </a:prstGeom>
        </p:spPr>
        <p:txBody>
          <a:bodyPr wrap="square" lIns="0" tIns="0" rIns="0" bIns="0" rtlCol="0" anchor="t">
            <a:spAutoFit/>
          </a:bodyPr>
          <a:lstStyle/>
          <a:p>
            <a:pPr>
              <a:lnSpc>
                <a:spcPts val="2181"/>
              </a:lnSpc>
            </a:pPr>
            <a:r>
              <a:rPr lang="en-US" sz="1558" dirty="0">
                <a:solidFill>
                  <a:srgbClr val="000000"/>
                </a:solidFill>
                <a:latin typeface="Open Sauce"/>
              </a:rPr>
              <a:t>jmitchell@smwc.edu</a:t>
            </a:r>
          </a:p>
        </p:txBody>
      </p:sp>
      <p:sp>
        <p:nvSpPr>
          <p:cNvPr id="22" name="TextBox 22"/>
          <p:cNvSpPr txBox="1"/>
          <p:nvPr/>
        </p:nvSpPr>
        <p:spPr>
          <a:xfrm>
            <a:off x="10393397" y="6942430"/>
            <a:ext cx="3548842" cy="257506"/>
          </a:xfrm>
          <a:prstGeom prst="rect">
            <a:avLst/>
          </a:prstGeom>
        </p:spPr>
        <p:txBody>
          <a:bodyPr wrap="square" lIns="0" tIns="0" rIns="0" bIns="0" rtlCol="0" anchor="t">
            <a:spAutoFit/>
          </a:bodyPr>
          <a:lstStyle/>
          <a:p>
            <a:pPr>
              <a:lnSpc>
                <a:spcPts val="2181"/>
              </a:lnSpc>
            </a:pPr>
            <a:r>
              <a:rPr lang="en-US" sz="1558" dirty="0">
                <a:solidFill>
                  <a:srgbClr val="000000"/>
                </a:solidFill>
                <a:latin typeface="Open Sauce"/>
              </a:rPr>
              <a:t>Saint Mary-of-the-Woods College</a:t>
            </a:r>
          </a:p>
        </p:txBody>
      </p:sp>
      <p:sp>
        <p:nvSpPr>
          <p:cNvPr id="24" name="Freeform 24"/>
          <p:cNvSpPr/>
          <p:nvPr/>
        </p:nvSpPr>
        <p:spPr>
          <a:xfrm>
            <a:off x="9941134" y="6908833"/>
            <a:ext cx="288716" cy="288716"/>
          </a:xfrm>
          <a:custGeom>
            <a:avLst/>
            <a:gdLst/>
            <a:ahLst/>
            <a:cxnLst/>
            <a:rect l="l" t="t" r="r" b="b"/>
            <a:pathLst>
              <a:path w="384955" h="384955">
                <a:moveTo>
                  <a:pt x="0" y="0"/>
                </a:moveTo>
                <a:lnTo>
                  <a:pt x="384955" y="0"/>
                </a:lnTo>
                <a:lnTo>
                  <a:pt x="384955" y="384955"/>
                </a:lnTo>
                <a:lnTo>
                  <a:pt x="0" y="38495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350"/>
          </a:p>
        </p:txBody>
      </p:sp>
      <p:sp>
        <p:nvSpPr>
          <p:cNvPr id="25" name="Freeform 25"/>
          <p:cNvSpPr/>
          <p:nvPr/>
        </p:nvSpPr>
        <p:spPr>
          <a:xfrm>
            <a:off x="9959277" y="6544998"/>
            <a:ext cx="288716" cy="288716"/>
          </a:xfrm>
          <a:custGeom>
            <a:avLst/>
            <a:gdLst/>
            <a:ahLst/>
            <a:cxnLst/>
            <a:rect l="l" t="t" r="r" b="b"/>
            <a:pathLst>
              <a:path w="384955" h="384955">
                <a:moveTo>
                  <a:pt x="0" y="0"/>
                </a:moveTo>
                <a:lnTo>
                  <a:pt x="384955" y="0"/>
                </a:lnTo>
                <a:lnTo>
                  <a:pt x="384955" y="384955"/>
                </a:lnTo>
                <a:lnTo>
                  <a:pt x="0" y="38495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sz="1350"/>
          </a:p>
        </p:txBody>
      </p:sp>
      <p:sp>
        <p:nvSpPr>
          <p:cNvPr id="28" name="TextBox 28"/>
          <p:cNvSpPr txBox="1"/>
          <p:nvPr/>
        </p:nvSpPr>
        <p:spPr>
          <a:xfrm>
            <a:off x="9959277" y="6147942"/>
            <a:ext cx="4393034" cy="308931"/>
          </a:xfrm>
          <a:prstGeom prst="rect">
            <a:avLst/>
          </a:prstGeom>
        </p:spPr>
        <p:txBody>
          <a:bodyPr lIns="0" tIns="0" rIns="0" bIns="0" rtlCol="0" anchor="t">
            <a:spAutoFit/>
          </a:bodyPr>
          <a:lstStyle/>
          <a:p>
            <a:pPr>
              <a:lnSpc>
                <a:spcPts val="2601"/>
              </a:lnSpc>
            </a:pPr>
            <a:r>
              <a:rPr lang="en-US" sz="1858" dirty="0">
                <a:solidFill>
                  <a:srgbClr val="000000"/>
                </a:solidFill>
                <a:latin typeface="Montserrat Light Bold"/>
              </a:rPr>
              <a:t>Jennie Mitchell, Ph.D.</a:t>
            </a:r>
          </a:p>
        </p:txBody>
      </p:sp>
      <p:pic>
        <p:nvPicPr>
          <p:cNvPr id="30" name="Picture 29" descr="A hand holding a black card&#10;&#10;Description automatically generated">
            <a:extLst>
              <a:ext uri="{FF2B5EF4-FFF2-40B4-BE49-F238E27FC236}">
                <a16:creationId xmlns:a16="http://schemas.microsoft.com/office/drawing/2014/main" id="{2ED954C3-E08F-B731-395C-0588EB38326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805712" y="6445400"/>
            <a:ext cx="1132680" cy="1725989"/>
          </a:xfrm>
          <a:prstGeom prst="rect">
            <a:avLst/>
          </a:prstGeom>
        </p:spPr>
      </p:pic>
      <p:pic>
        <p:nvPicPr>
          <p:cNvPr id="29" name="Picture 28" descr="A group of people in front of a city&#10;&#10;Description automatically generated">
            <a:extLst>
              <a:ext uri="{FF2B5EF4-FFF2-40B4-BE49-F238E27FC236}">
                <a16:creationId xmlns:a16="http://schemas.microsoft.com/office/drawing/2014/main" id="{14DA767B-6275-7F28-AAC6-8A0A010B668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816104" y="1771650"/>
            <a:ext cx="5425733" cy="3618964"/>
          </a:xfrm>
          <a:prstGeom prst="rect">
            <a:avLst/>
          </a:prstGeom>
        </p:spPr>
      </p:pic>
      <p:grpSp>
        <p:nvGrpSpPr>
          <p:cNvPr id="31" name="Group 6">
            <a:extLst>
              <a:ext uri="{FF2B5EF4-FFF2-40B4-BE49-F238E27FC236}">
                <a16:creationId xmlns:a16="http://schemas.microsoft.com/office/drawing/2014/main" id="{78D32B37-73CA-AD42-ED41-B2F9A9B11015}"/>
              </a:ext>
            </a:extLst>
          </p:cNvPr>
          <p:cNvGrpSpPr/>
          <p:nvPr/>
        </p:nvGrpSpPr>
        <p:grpSpPr>
          <a:xfrm rot="756955">
            <a:off x="-5472262" y="-466731"/>
            <a:ext cx="6896373" cy="9623941"/>
            <a:chOff x="0" y="0"/>
            <a:chExt cx="5537802" cy="3379601"/>
          </a:xfrm>
        </p:grpSpPr>
        <p:sp>
          <p:nvSpPr>
            <p:cNvPr id="32" name="Freeform 7">
              <a:extLst>
                <a:ext uri="{FF2B5EF4-FFF2-40B4-BE49-F238E27FC236}">
                  <a16:creationId xmlns:a16="http://schemas.microsoft.com/office/drawing/2014/main" id="{3278D4A3-3FE0-070B-A6B8-C975A1589EF0}"/>
                </a:ext>
              </a:extLst>
            </p:cNvPr>
            <p:cNvSpPr/>
            <p:nvPr/>
          </p:nvSpPr>
          <p:spPr>
            <a:xfrm>
              <a:off x="0" y="0"/>
              <a:ext cx="5537802" cy="3379601"/>
            </a:xfrm>
            <a:custGeom>
              <a:avLst/>
              <a:gdLst/>
              <a:ahLst/>
              <a:cxnLst/>
              <a:rect l="l" t="t" r="r" b="b"/>
              <a:pathLst>
                <a:path w="5537802" h="3379601">
                  <a:moveTo>
                    <a:pt x="0" y="0"/>
                  </a:moveTo>
                  <a:lnTo>
                    <a:pt x="5537802" y="0"/>
                  </a:lnTo>
                  <a:lnTo>
                    <a:pt x="5537802" y="3379601"/>
                  </a:lnTo>
                  <a:lnTo>
                    <a:pt x="0" y="3379601"/>
                  </a:lnTo>
                  <a:close/>
                </a:path>
              </a:pathLst>
            </a:custGeom>
            <a:solidFill>
              <a:srgbClr val="1C5739"/>
            </a:solidFill>
          </p:spPr>
          <p:txBody>
            <a:bodyPr/>
            <a:lstStyle/>
            <a:p>
              <a:endParaRPr lang="en-US" sz="1350"/>
            </a:p>
          </p:txBody>
        </p:sp>
        <p:sp>
          <p:nvSpPr>
            <p:cNvPr id="33" name="TextBox 8">
              <a:extLst>
                <a:ext uri="{FF2B5EF4-FFF2-40B4-BE49-F238E27FC236}">
                  <a16:creationId xmlns:a16="http://schemas.microsoft.com/office/drawing/2014/main" id="{1F811AE3-D0C6-CFF0-22A3-0F62BB6458E5}"/>
                </a:ext>
              </a:extLst>
            </p:cNvPr>
            <p:cNvSpPr txBox="1"/>
            <p:nvPr/>
          </p:nvSpPr>
          <p:spPr>
            <a:xfrm>
              <a:off x="0" y="-19050"/>
              <a:ext cx="5537802" cy="3398651"/>
            </a:xfrm>
            <a:prstGeom prst="rect">
              <a:avLst/>
            </a:prstGeom>
          </p:spPr>
          <p:txBody>
            <a:bodyPr lIns="38100" tIns="38100" rIns="38100" bIns="38100" rtlCol="0" anchor="ctr"/>
            <a:lstStyle/>
            <a:p>
              <a:pPr algn="ctr">
                <a:lnSpc>
                  <a:spcPts val="2144"/>
                </a:lnSpc>
              </a:pPr>
              <a:endParaRPr sz="1350"/>
            </a:p>
          </p:txBody>
        </p:sp>
      </p:grpSp>
      <p:sp>
        <p:nvSpPr>
          <p:cNvPr id="35" name="TextBox 28">
            <a:extLst>
              <a:ext uri="{FF2B5EF4-FFF2-40B4-BE49-F238E27FC236}">
                <a16:creationId xmlns:a16="http://schemas.microsoft.com/office/drawing/2014/main" id="{EFC86650-D694-606F-D3EF-7488814E1A15}"/>
              </a:ext>
            </a:extLst>
          </p:cNvPr>
          <p:cNvSpPr txBox="1"/>
          <p:nvPr/>
        </p:nvSpPr>
        <p:spPr>
          <a:xfrm>
            <a:off x="9972102" y="7475778"/>
            <a:ext cx="4393034" cy="308931"/>
          </a:xfrm>
          <a:prstGeom prst="rect">
            <a:avLst/>
          </a:prstGeom>
        </p:spPr>
        <p:txBody>
          <a:bodyPr lIns="0" tIns="0" rIns="0" bIns="0" rtlCol="0" anchor="t">
            <a:spAutoFit/>
          </a:bodyPr>
          <a:lstStyle/>
          <a:p>
            <a:pPr>
              <a:lnSpc>
                <a:spcPts val="2601"/>
              </a:lnSpc>
            </a:pPr>
            <a:r>
              <a:rPr lang="en-US" sz="1858" dirty="0">
                <a:solidFill>
                  <a:srgbClr val="000000"/>
                </a:solidFill>
                <a:latin typeface="Montserrat Light Bold"/>
              </a:rPr>
              <a:t>Trent Deckard</a:t>
            </a:r>
          </a:p>
        </p:txBody>
      </p:sp>
      <p:sp>
        <p:nvSpPr>
          <p:cNvPr id="36" name="TextBox 21">
            <a:extLst>
              <a:ext uri="{FF2B5EF4-FFF2-40B4-BE49-F238E27FC236}">
                <a16:creationId xmlns:a16="http://schemas.microsoft.com/office/drawing/2014/main" id="{4640AB3B-BAB5-2153-5285-5327C80C894E}"/>
              </a:ext>
            </a:extLst>
          </p:cNvPr>
          <p:cNvSpPr txBox="1"/>
          <p:nvPr/>
        </p:nvSpPr>
        <p:spPr>
          <a:xfrm>
            <a:off x="10528970" y="7916270"/>
            <a:ext cx="3339687" cy="257506"/>
          </a:xfrm>
          <a:prstGeom prst="rect">
            <a:avLst/>
          </a:prstGeom>
        </p:spPr>
        <p:txBody>
          <a:bodyPr wrap="square" lIns="0" tIns="0" rIns="0" bIns="0" rtlCol="0" anchor="t">
            <a:spAutoFit/>
          </a:bodyPr>
          <a:lstStyle/>
          <a:p>
            <a:pPr>
              <a:lnSpc>
                <a:spcPts val="2181"/>
              </a:lnSpc>
            </a:pPr>
            <a:r>
              <a:rPr lang="en-US" sz="1558" dirty="0">
                <a:solidFill>
                  <a:srgbClr val="000000"/>
                </a:solidFill>
                <a:latin typeface="Open Sauce"/>
              </a:rPr>
              <a:t>Trent.deckard@smwc.edu</a:t>
            </a:r>
          </a:p>
        </p:txBody>
      </p:sp>
      <p:sp>
        <p:nvSpPr>
          <p:cNvPr id="37" name="Freeform 25">
            <a:extLst>
              <a:ext uri="{FF2B5EF4-FFF2-40B4-BE49-F238E27FC236}">
                <a16:creationId xmlns:a16="http://schemas.microsoft.com/office/drawing/2014/main" id="{0C124862-CD6B-03CD-4B5A-C900D17CC2F4}"/>
              </a:ext>
            </a:extLst>
          </p:cNvPr>
          <p:cNvSpPr/>
          <p:nvPr/>
        </p:nvSpPr>
        <p:spPr>
          <a:xfrm>
            <a:off x="10001251" y="7898915"/>
            <a:ext cx="288716" cy="288716"/>
          </a:xfrm>
          <a:custGeom>
            <a:avLst/>
            <a:gdLst/>
            <a:ahLst/>
            <a:cxnLst/>
            <a:rect l="l" t="t" r="r" b="b"/>
            <a:pathLst>
              <a:path w="384955" h="384955">
                <a:moveTo>
                  <a:pt x="0" y="0"/>
                </a:moveTo>
                <a:lnTo>
                  <a:pt x="384955" y="0"/>
                </a:lnTo>
                <a:lnTo>
                  <a:pt x="384955" y="384955"/>
                </a:lnTo>
                <a:lnTo>
                  <a:pt x="0" y="38495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sz="1350"/>
          </a:p>
        </p:txBody>
      </p:sp>
      <p:sp>
        <p:nvSpPr>
          <p:cNvPr id="38" name="Freeform 24">
            <a:extLst>
              <a:ext uri="{FF2B5EF4-FFF2-40B4-BE49-F238E27FC236}">
                <a16:creationId xmlns:a16="http://schemas.microsoft.com/office/drawing/2014/main" id="{6B0B3626-D463-71DE-3B2C-8443339C8E13}"/>
              </a:ext>
            </a:extLst>
          </p:cNvPr>
          <p:cNvSpPr/>
          <p:nvPr/>
        </p:nvSpPr>
        <p:spPr>
          <a:xfrm>
            <a:off x="9986818" y="8285927"/>
            <a:ext cx="288716" cy="288716"/>
          </a:xfrm>
          <a:custGeom>
            <a:avLst/>
            <a:gdLst/>
            <a:ahLst/>
            <a:cxnLst/>
            <a:rect l="l" t="t" r="r" b="b"/>
            <a:pathLst>
              <a:path w="384955" h="384955">
                <a:moveTo>
                  <a:pt x="0" y="0"/>
                </a:moveTo>
                <a:lnTo>
                  <a:pt x="384955" y="0"/>
                </a:lnTo>
                <a:lnTo>
                  <a:pt x="384955" y="384955"/>
                </a:lnTo>
                <a:lnTo>
                  <a:pt x="0" y="38495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350"/>
          </a:p>
        </p:txBody>
      </p:sp>
      <p:sp>
        <p:nvSpPr>
          <p:cNvPr id="41" name="TextBox 22">
            <a:extLst>
              <a:ext uri="{FF2B5EF4-FFF2-40B4-BE49-F238E27FC236}">
                <a16:creationId xmlns:a16="http://schemas.microsoft.com/office/drawing/2014/main" id="{7CE3BCB9-412A-A4A5-2887-CFAE03359E2C}"/>
              </a:ext>
            </a:extLst>
          </p:cNvPr>
          <p:cNvSpPr txBox="1"/>
          <p:nvPr/>
        </p:nvSpPr>
        <p:spPr>
          <a:xfrm>
            <a:off x="10381372" y="8319524"/>
            <a:ext cx="3548842" cy="257506"/>
          </a:xfrm>
          <a:prstGeom prst="rect">
            <a:avLst/>
          </a:prstGeom>
        </p:spPr>
        <p:txBody>
          <a:bodyPr wrap="square" lIns="0" tIns="0" rIns="0" bIns="0" rtlCol="0" anchor="t">
            <a:spAutoFit/>
          </a:bodyPr>
          <a:lstStyle/>
          <a:p>
            <a:pPr>
              <a:lnSpc>
                <a:spcPts val="2181"/>
              </a:lnSpc>
            </a:pPr>
            <a:r>
              <a:rPr lang="en-US" sz="1558" dirty="0">
                <a:solidFill>
                  <a:srgbClr val="000000"/>
                </a:solidFill>
                <a:latin typeface="Open Sauce"/>
              </a:rPr>
              <a:t>Saint Mary-of-the-Woods College</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DFBFB"/>
        </a:solidFill>
        <a:effectLst/>
      </p:bgPr>
    </p:bg>
    <p:spTree>
      <p:nvGrpSpPr>
        <p:cNvPr id="1" name=""/>
        <p:cNvGrpSpPr/>
        <p:nvPr/>
      </p:nvGrpSpPr>
      <p:grpSpPr>
        <a:xfrm>
          <a:off x="0" y="0"/>
          <a:ext cx="0" cy="0"/>
          <a:chOff x="0" y="0"/>
          <a:chExt cx="0" cy="0"/>
        </a:xfrm>
      </p:grpSpPr>
      <p:grpSp>
        <p:nvGrpSpPr>
          <p:cNvPr id="2" name="Group 2"/>
          <p:cNvGrpSpPr/>
          <p:nvPr/>
        </p:nvGrpSpPr>
        <p:grpSpPr>
          <a:xfrm>
            <a:off x="2859471" y="3462148"/>
            <a:ext cx="1050364" cy="4580925"/>
            <a:chOff x="0" y="0"/>
            <a:chExt cx="368852" cy="1608665"/>
          </a:xfrm>
        </p:grpSpPr>
        <p:sp>
          <p:nvSpPr>
            <p:cNvPr id="3" name="Freeform 3"/>
            <p:cNvSpPr/>
            <p:nvPr/>
          </p:nvSpPr>
          <p:spPr>
            <a:xfrm>
              <a:off x="0" y="0"/>
              <a:ext cx="368852" cy="1608665"/>
            </a:xfrm>
            <a:custGeom>
              <a:avLst/>
              <a:gdLst/>
              <a:ahLst/>
              <a:cxnLst/>
              <a:rect l="l" t="t" r="r" b="b"/>
              <a:pathLst>
                <a:path w="368852" h="1608665">
                  <a:moveTo>
                    <a:pt x="0" y="0"/>
                  </a:moveTo>
                  <a:lnTo>
                    <a:pt x="368852" y="0"/>
                  </a:lnTo>
                  <a:lnTo>
                    <a:pt x="368852" y="1608665"/>
                  </a:lnTo>
                  <a:lnTo>
                    <a:pt x="0" y="1608665"/>
                  </a:lnTo>
                  <a:close/>
                </a:path>
              </a:pathLst>
            </a:custGeom>
            <a:solidFill>
              <a:srgbClr val="1C5739"/>
            </a:solidFill>
            <a:ln cap="sq">
              <a:noFill/>
              <a:prstDash val="solid"/>
              <a:miter/>
            </a:ln>
          </p:spPr>
          <p:txBody>
            <a:bodyPr/>
            <a:lstStyle/>
            <a:p>
              <a:endParaRPr lang="en-US" sz="1350"/>
            </a:p>
          </p:txBody>
        </p:sp>
        <p:sp>
          <p:nvSpPr>
            <p:cNvPr id="4" name="TextBox 4"/>
            <p:cNvSpPr txBox="1"/>
            <p:nvPr/>
          </p:nvSpPr>
          <p:spPr>
            <a:xfrm>
              <a:off x="0" y="-19050"/>
              <a:ext cx="368852" cy="1627715"/>
            </a:xfrm>
            <a:prstGeom prst="rect">
              <a:avLst/>
            </a:prstGeom>
          </p:spPr>
          <p:txBody>
            <a:bodyPr lIns="38100" tIns="38100" rIns="38100" bIns="38100" rtlCol="0" anchor="ctr"/>
            <a:lstStyle/>
            <a:p>
              <a:pPr algn="ctr">
                <a:lnSpc>
                  <a:spcPts val="2144"/>
                </a:lnSpc>
                <a:spcBef>
                  <a:spcPct val="0"/>
                </a:spcBef>
              </a:pPr>
              <a:endParaRPr sz="1350"/>
            </a:p>
          </p:txBody>
        </p:sp>
      </p:grpSp>
      <p:grpSp>
        <p:nvGrpSpPr>
          <p:cNvPr id="5" name="Group 5"/>
          <p:cNvGrpSpPr/>
          <p:nvPr/>
        </p:nvGrpSpPr>
        <p:grpSpPr>
          <a:xfrm>
            <a:off x="-1157288" y="867212"/>
            <a:ext cx="2314575" cy="8474925"/>
            <a:chOff x="0" y="0"/>
            <a:chExt cx="812800" cy="2976105"/>
          </a:xfrm>
        </p:grpSpPr>
        <p:sp>
          <p:nvSpPr>
            <p:cNvPr id="6" name="Freeform 6"/>
            <p:cNvSpPr/>
            <p:nvPr/>
          </p:nvSpPr>
          <p:spPr>
            <a:xfrm>
              <a:off x="0" y="0"/>
              <a:ext cx="812800" cy="2976105"/>
            </a:xfrm>
            <a:custGeom>
              <a:avLst/>
              <a:gdLst/>
              <a:ahLst/>
              <a:cxnLst/>
              <a:rect l="l" t="t" r="r" b="b"/>
              <a:pathLst>
                <a:path w="812800" h="2976105">
                  <a:moveTo>
                    <a:pt x="0" y="0"/>
                  </a:moveTo>
                  <a:lnTo>
                    <a:pt x="812800" y="0"/>
                  </a:lnTo>
                  <a:lnTo>
                    <a:pt x="812800" y="2976105"/>
                  </a:lnTo>
                  <a:lnTo>
                    <a:pt x="0" y="2976105"/>
                  </a:lnTo>
                  <a:close/>
                </a:path>
              </a:pathLst>
            </a:custGeom>
            <a:solidFill>
              <a:srgbClr val="1C5739"/>
            </a:solidFill>
          </p:spPr>
          <p:txBody>
            <a:bodyPr/>
            <a:lstStyle/>
            <a:p>
              <a:endParaRPr lang="en-US" sz="1350"/>
            </a:p>
          </p:txBody>
        </p:sp>
        <p:sp>
          <p:nvSpPr>
            <p:cNvPr id="7" name="TextBox 7"/>
            <p:cNvSpPr txBox="1"/>
            <p:nvPr/>
          </p:nvSpPr>
          <p:spPr>
            <a:xfrm>
              <a:off x="0" y="-19050"/>
              <a:ext cx="812800" cy="2995155"/>
            </a:xfrm>
            <a:prstGeom prst="rect">
              <a:avLst/>
            </a:prstGeom>
          </p:spPr>
          <p:txBody>
            <a:bodyPr lIns="38100" tIns="38100" rIns="38100" bIns="38100" rtlCol="0" anchor="ctr"/>
            <a:lstStyle/>
            <a:p>
              <a:pPr algn="ctr">
                <a:lnSpc>
                  <a:spcPts val="2144"/>
                </a:lnSpc>
              </a:pPr>
              <a:endParaRPr sz="1350"/>
            </a:p>
          </p:txBody>
        </p:sp>
      </p:grpSp>
      <p:grpSp>
        <p:nvGrpSpPr>
          <p:cNvPr id="8" name="Group 8"/>
          <p:cNvGrpSpPr/>
          <p:nvPr/>
        </p:nvGrpSpPr>
        <p:grpSpPr>
          <a:xfrm>
            <a:off x="9144912" y="2347460"/>
            <a:ext cx="4056738" cy="5984571"/>
            <a:chOff x="0" y="0"/>
            <a:chExt cx="1424588" cy="2101578"/>
          </a:xfrm>
        </p:grpSpPr>
        <p:sp>
          <p:nvSpPr>
            <p:cNvPr id="9" name="Freeform 9"/>
            <p:cNvSpPr/>
            <p:nvPr/>
          </p:nvSpPr>
          <p:spPr>
            <a:xfrm>
              <a:off x="0" y="0"/>
              <a:ext cx="1424588" cy="2101578"/>
            </a:xfrm>
            <a:custGeom>
              <a:avLst/>
              <a:gdLst/>
              <a:ahLst/>
              <a:cxnLst/>
              <a:rect l="l" t="t" r="r" b="b"/>
              <a:pathLst>
                <a:path w="1424588" h="2101578">
                  <a:moveTo>
                    <a:pt x="0" y="0"/>
                  </a:moveTo>
                  <a:lnTo>
                    <a:pt x="1424588" y="0"/>
                  </a:lnTo>
                  <a:lnTo>
                    <a:pt x="1424588" y="2101578"/>
                  </a:lnTo>
                  <a:lnTo>
                    <a:pt x="0" y="2101578"/>
                  </a:lnTo>
                  <a:close/>
                </a:path>
              </a:pathLst>
            </a:custGeom>
            <a:solidFill>
              <a:srgbClr val="1C5739"/>
            </a:solidFill>
          </p:spPr>
          <p:txBody>
            <a:bodyPr/>
            <a:lstStyle/>
            <a:p>
              <a:endParaRPr lang="en-US" sz="1350"/>
            </a:p>
          </p:txBody>
        </p:sp>
        <p:sp>
          <p:nvSpPr>
            <p:cNvPr id="10" name="TextBox 10"/>
            <p:cNvSpPr txBox="1"/>
            <p:nvPr/>
          </p:nvSpPr>
          <p:spPr>
            <a:xfrm>
              <a:off x="0" y="-19050"/>
              <a:ext cx="1424588" cy="2120628"/>
            </a:xfrm>
            <a:prstGeom prst="rect">
              <a:avLst/>
            </a:prstGeom>
          </p:spPr>
          <p:txBody>
            <a:bodyPr lIns="38100" tIns="38100" rIns="38100" bIns="38100" rtlCol="0" anchor="ctr"/>
            <a:lstStyle/>
            <a:p>
              <a:pPr algn="ctr">
                <a:lnSpc>
                  <a:spcPts val="2144"/>
                </a:lnSpc>
              </a:pPr>
              <a:endParaRPr sz="1350"/>
            </a:p>
          </p:txBody>
        </p:sp>
      </p:grpSp>
      <p:sp>
        <p:nvSpPr>
          <p:cNvPr id="11" name="Freeform 11"/>
          <p:cNvSpPr/>
          <p:nvPr/>
        </p:nvSpPr>
        <p:spPr>
          <a:xfrm>
            <a:off x="11774187" y="7809235"/>
            <a:ext cx="2854928" cy="1562424"/>
          </a:xfrm>
          <a:custGeom>
            <a:avLst/>
            <a:gdLst/>
            <a:ahLst/>
            <a:cxnLst/>
            <a:rect l="l" t="t" r="r" b="b"/>
            <a:pathLst>
              <a:path w="3806571" h="2083232">
                <a:moveTo>
                  <a:pt x="0" y="0"/>
                </a:moveTo>
                <a:lnTo>
                  <a:pt x="3806570" y="0"/>
                </a:lnTo>
                <a:lnTo>
                  <a:pt x="3806570" y="2083232"/>
                </a:lnTo>
                <a:lnTo>
                  <a:pt x="0" y="208323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sz="1350"/>
          </a:p>
        </p:txBody>
      </p:sp>
      <p:sp>
        <p:nvSpPr>
          <p:cNvPr id="13" name="TextBox 13"/>
          <p:cNvSpPr txBox="1"/>
          <p:nvPr/>
        </p:nvSpPr>
        <p:spPr>
          <a:xfrm>
            <a:off x="3909835" y="2273600"/>
            <a:ext cx="4246493" cy="976421"/>
          </a:xfrm>
          <a:prstGeom prst="rect">
            <a:avLst/>
          </a:prstGeom>
        </p:spPr>
        <p:txBody>
          <a:bodyPr lIns="0" tIns="0" rIns="0" bIns="0" rtlCol="0" anchor="t">
            <a:spAutoFit/>
          </a:bodyPr>
          <a:lstStyle/>
          <a:p>
            <a:pPr>
              <a:lnSpc>
                <a:spcPts val="8144"/>
              </a:lnSpc>
            </a:pPr>
            <a:r>
              <a:rPr lang="en-US" sz="5901" spc="578" dirty="0">
                <a:solidFill>
                  <a:srgbClr val="231F20"/>
                </a:solidFill>
                <a:latin typeface="Codec Pro ExtraBold"/>
              </a:rPr>
              <a:t>Content</a:t>
            </a:r>
          </a:p>
        </p:txBody>
      </p:sp>
      <p:sp>
        <p:nvSpPr>
          <p:cNvPr id="14" name="TextBox 14"/>
          <p:cNvSpPr txBox="1"/>
          <p:nvPr/>
        </p:nvSpPr>
        <p:spPr>
          <a:xfrm>
            <a:off x="3018495" y="3661902"/>
            <a:ext cx="702914" cy="487313"/>
          </a:xfrm>
          <a:prstGeom prst="rect">
            <a:avLst/>
          </a:prstGeom>
        </p:spPr>
        <p:txBody>
          <a:bodyPr lIns="0" tIns="0" rIns="0" bIns="0" rtlCol="0" anchor="t">
            <a:spAutoFit/>
          </a:bodyPr>
          <a:lstStyle/>
          <a:p>
            <a:pPr algn="ctr">
              <a:lnSpc>
                <a:spcPts val="3845"/>
              </a:lnSpc>
            </a:pPr>
            <a:r>
              <a:rPr lang="en-US" sz="3203" spc="263">
                <a:solidFill>
                  <a:srgbClr val="FFFFFF"/>
                </a:solidFill>
                <a:latin typeface="Codec Pro ExtraBold Italics"/>
              </a:rPr>
              <a:t>01</a:t>
            </a:r>
          </a:p>
        </p:txBody>
      </p:sp>
      <p:sp>
        <p:nvSpPr>
          <p:cNvPr id="15" name="TextBox 15"/>
          <p:cNvSpPr txBox="1"/>
          <p:nvPr/>
        </p:nvSpPr>
        <p:spPr>
          <a:xfrm>
            <a:off x="3018495" y="4259741"/>
            <a:ext cx="702914" cy="487313"/>
          </a:xfrm>
          <a:prstGeom prst="rect">
            <a:avLst/>
          </a:prstGeom>
        </p:spPr>
        <p:txBody>
          <a:bodyPr lIns="0" tIns="0" rIns="0" bIns="0" rtlCol="0" anchor="t">
            <a:spAutoFit/>
          </a:bodyPr>
          <a:lstStyle/>
          <a:p>
            <a:pPr algn="ctr">
              <a:lnSpc>
                <a:spcPts val="3845"/>
              </a:lnSpc>
            </a:pPr>
            <a:r>
              <a:rPr lang="en-US" sz="3203" spc="263">
                <a:solidFill>
                  <a:srgbClr val="FFFFFF"/>
                </a:solidFill>
                <a:latin typeface="Codec Pro ExtraBold Italics"/>
              </a:rPr>
              <a:t>02</a:t>
            </a:r>
          </a:p>
        </p:txBody>
      </p:sp>
      <p:sp>
        <p:nvSpPr>
          <p:cNvPr id="16" name="TextBox 16"/>
          <p:cNvSpPr txBox="1"/>
          <p:nvPr/>
        </p:nvSpPr>
        <p:spPr>
          <a:xfrm>
            <a:off x="3018495" y="5007769"/>
            <a:ext cx="702914" cy="487313"/>
          </a:xfrm>
          <a:prstGeom prst="rect">
            <a:avLst/>
          </a:prstGeom>
        </p:spPr>
        <p:txBody>
          <a:bodyPr lIns="0" tIns="0" rIns="0" bIns="0" rtlCol="0" anchor="t">
            <a:spAutoFit/>
          </a:bodyPr>
          <a:lstStyle/>
          <a:p>
            <a:pPr algn="ctr">
              <a:lnSpc>
                <a:spcPts val="3845"/>
              </a:lnSpc>
            </a:pPr>
            <a:r>
              <a:rPr lang="en-US" sz="3203" spc="263" dirty="0">
                <a:solidFill>
                  <a:srgbClr val="FFFFFF"/>
                </a:solidFill>
                <a:latin typeface="Codec Pro ExtraBold Italics"/>
              </a:rPr>
              <a:t>03</a:t>
            </a:r>
          </a:p>
        </p:txBody>
      </p:sp>
      <p:sp>
        <p:nvSpPr>
          <p:cNvPr id="17" name="TextBox 17"/>
          <p:cNvSpPr txBox="1"/>
          <p:nvPr/>
        </p:nvSpPr>
        <p:spPr>
          <a:xfrm>
            <a:off x="3018495" y="5579269"/>
            <a:ext cx="702914" cy="487313"/>
          </a:xfrm>
          <a:prstGeom prst="rect">
            <a:avLst/>
          </a:prstGeom>
        </p:spPr>
        <p:txBody>
          <a:bodyPr lIns="0" tIns="0" rIns="0" bIns="0" rtlCol="0" anchor="t">
            <a:spAutoFit/>
          </a:bodyPr>
          <a:lstStyle/>
          <a:p>
            <a:pPr algn="ctr">
              <a:lnSpc>
                <a:spcPts val="3845"/>
              </a:lnSpc>
            </a:pPr>
            <a:r>
              <a:rPr lang="en-US" sz="3203" spc="263" dirty="0">
                <a:solidFill>
                  <a:srgbClr val="FFFFFF"/>
                </a:solidFill>
                <a:latin typeface="Codec Pro ExtraBold Italics"/>
              </a:rPr>
              <a:t>04</a:t>
            </a:r>
          </a:p>
        </p:txBody>
      </p:sp>
      <p:sp>
        <p:nvSpPr>
          <p:cNvPr id="18" name="TextBox 18"/>
          <p:cNvSpPr txBox="1"/>
          <p:nvPr/>
        </p:nvSpPr>
        <p:spPr>
          <a:xfrm>
            <a:off x="3033195" y="6229939"/>
            <a:ext cx="702914" cy="487313"/>
          </a:xfrm>
          <a:prstGeom prst="rect">
            <a:avLst/>
          </a:prstGeom>
        </p:spPr>
        <p:txBody>
          <a:bodyPr lIns="0" tIns="0" rIns="0" bIns="0" rtlCol="0" anchor="t">
            <a:spAutoFit/>
          </a:bodyPr>
          <a:lstStyle/>
          <a:p>
            <a:pPr algn="ctr">
              <a:lnSpc>
                <a:spcPts val="3845"/>
              </a:lnSpc>
            </a:pPr>
            <a:r>
              <a:rPr lang="en-US" sz="3203" spc="263" dirty="0">
                <a:solidFill>
                  <a:srgbClr val="FFFFFF"/>
                </a:solidFill>
                <a:latin typeface="Codec Pro ExtraBold Italics"/>
              </a:rPr>
              <a:t>05</a:t>
            </a:r>
          </a:p>
        </p:txBody>
      </p:sp>
      <p:sp>
        <p:nvSpPr>
          <p:cNvPr id="21" name="TextBox 21"/>
          <p:cNvSpPr txBox="1"/>
          <p:nvPr/>
        </p:nvSpPr>
        <p:spPr>
          <a:xfrm>
            <a:off x="4050553" y="3785728"/>
            <a:ext cx="5855444" cy="305853"/>
          </a:xfrm>
          <a:prstGeom prst="rect">
            <a:avLst/>
          </a:prstGeom>
          <a:solidFill>
            <a:schemeClr val="bg1"/>
          </a:solidFill>
        </p:spPr>
        <p:txBody>
          <a:bodyPr wrap="square" lIns="0" tIns="0" rIns="0" bIns="0" rtlCol="0" anchor="t">
            <a:spAutoFit/>
          </a:bodyPr>
          <a:lstStyle/>
          <a:p>
            <a:pPr>
              <a:lnSpc>
                <a:spcPts val="2612"/>
              </a:lnSpc>
            </a:pPr>
            <a:r>
              <a:rPr lang="en-US" sz="1893" spc="185" dirty="0">
                <a:solidFill>
                  <a:srgbClr val="231F20"/>
                </a:solidFill>
                <a:latin typeface="Open Sauce"/>
              </a:rPr>
              <a:t>Anscombe’s Four Datasets</a:t>
            </a:r>
          </a:p>
        </p:txBody>
      </p:sp>
      <p:sp>
        <p:nvSpPr>
          <p:cNvPr id="22" name="TextBox 22"/>
          <p:cNvSpPr txBox="1"/>
          <p:nvPr/>
        </p:nvSpPr>
        <p:spPr>
          <a:xfrm>
            <a:off x="4050553" y="4381392"/>
            <a:ext cx="5855444" cy="305853"/>
          </a:xfrm>
          <a:prstGeom prst="rect">
            <a:avLst/>
          </a:prstGeom>
          <a:solidFill>
            <a:schemeClr val="bg1"/>
          </a:solidFill>
        </p:spPr>
        <p:txBody>
          <a:bodyPr wrap="square" lIns="0" tIns="0" rIns="0" bIns="0" rtlCol="0" anchor="t">
            <a:spAutoFit/>
          </a:bodyPr>
          <a:lstStyle/>
          <a:p>
            <a:pPr>
              <a:lnSpc>
                <a:spcPts val="2612"/>
              </a:lnSpc>
            </a:pPr>
            <a:r>
              <a:rPr lang="en-US" sz="1893" spc="185" dirty="0">
                <a:solidFill>
                  <a:srgbClr val="231F20"/>
                </a:solidFill>
                <a:latin typeface="Open Sauce"/>
              </a:rPr>
              <a:t>The Simplest Graphics</a:t>
            </a:r>
          </a:p>
        </p:txBody>
      </p:sp>
      <p:sp>
        <p:nvSpPr>
          <p:cNvPr id="23" name="TextBox 23"/>
          <p:cNvSpPr txBox="1"/>
          <p:nvPr/>
        </p:nvSpPr>
        <p:spPr>
          <a:xfrm>
            <a:off x="4050552" y="5071459"/>
            <a:ext cx="5855445" cy="305853"/>
          </a:xfrm>
          <a:prstGeom prst="rect">
            <a:avLst/>
          </a:prstGeom>
          <a:solidFill>
            <a:schemeClr val="bg1"/>
          </a:solidFill>
        </p:spPr>
        <p:txBody>
          <a:bodyPr wrap="square" lIns="0" tIns="0" rIns="0" bIns="0" rtlCol="0" anchor="t">
            <a:spAutoFit/>
          </a:bodyPr>
          <a:lstStyle/>
          <a:p>
            <a:pPr>
              <a:lnSpc>
                <a:spcPts val="2612"/>
              </a:lnSpc>
              <a:spcBef>
                <a:spcPct val="0"/>
              </a:spcBef>
            </a:pPr>
            <a:r>
              <a:rPr lang="en-US" sz="1893" spc="185" dirty="0">
                <a:solidFill>
                  <a:srgbClr val="231F20"/>
                </a:solidFill>
                <a:latin typeface="Open Sauce"/>
              </a:rPr>
              <a:t>Benchmark, Decisions, &amp; Analysis</a:t>
            </a:r>
          </a:p>
        </p:txBody>
      </p:sp>
      <p:sp>
        <p:nvSpPr>
          <p:cNvPr id="24" name="TextBox 24"/>
          <p:cNvSpPr txBox="1"/>
          <p:nvPr/>
        </p:nvSpPr>
        <p:spPr>
          <a:xfrm>
            <a:off x="4050552" y="5686839"/>
            <a:ext cx="5855446" cy="305853"/>
          </a:xfrm>
          <a:prstGeom prst="rect">
            <a:avLst/>
          </a:prstGeom>
          <a:solidFill>
            <a:schemeClr val="bg1"/>
          </a:solidFill>
        </p:spPr>
        <p:txBody>
          <a:bodyPr wrap="square" lIns="0" tIns="0" rIns="0" bIns="0" rtlCol="0" anchor="t">
            <a:spAutoFit/>
          </a:bodyPr>
          <a:lstStyle>
            <a:defPPr>
              <a:defRPr lang="en-US"/>
            </a:defPPr>
            <a:lvl1pPr>
              <a:lnSpc>
                <a:spcPts val="2612"/>
              </a:lnSpc>
              <a:spcBef>
                <a:spcPct val="0"/>
              </a:spcBef>
              <a:defRPr sz="1893" spc="185">
                <a:solidFill>
                  <a:srgbClr val="231F20"/>
                </a:solidFill>
                <a:latin typeface="Open Sauce"/>
              </a:defRPr>
            </a:lvl1pPr>
          </a:lstStyle>
          <a:p>
            <a:r>
              <a:rPr lang="en-US" dirty="0"/>
              <a:t>Visual Decision-Making Tools</a:t>
            </a:r>
          </a:p>
        </p:txBody>
      </p:sp>
      <p:sp>
        <p:nvSpPr>
          <p:cNvPr id="25" name="TextBox 25"/>
          <p:cNvSpPr txBox="1"/>
          <p:nvPr/>
        </p:nvSpPr>
        <p:spPr>
          <a:xfrm>
            <a:off x="4050552" y="6267756"/>
            <a:ext cx="5855447" cy="305853"/>
          </a:xfrm>
          <a:prstGeom prst="rect">
            <a:avLst/>
          </a:prstGeom>
          <a:solidFill>
            <a:schemeClr val="bg1"/>
          </a:solidFill>
        </p:spPr>
        <p:txBody>
          <a:bodyPr wrap="square" lIns="0" tIns="0" rIns="0" bIns="0" rtlCol="0" anchor="t">
            <a:spAutoFit/>
          </a:bodyPr>
          <a:lstStyle>
            <a:defPPr>
              <a:defRPr lang="en-US"/>
            </a:defPPr>
            <a:lvl1pPr>
              <a:lnSpc>
                <a:spcPts val="2612"/>
              </a:lnSpc>
              <a:spcBef>
                <a:spcPct val="0"/>
              </a:spcBef>
              <a:defRPr sz="1893" spc="185">
                <a:solidFill>
                  <a:srgbClr val="231F20"/>
                </a:solidFill>
                <a:latin typeface="Open Sauce"/>
              </a:defRPr>
            </a:lvl1pPr>
          </a:lstStyle>
          <a:p>
            <a:r>
              <a:rPr lang="en-US" dirty="0"/>
              <a:t>Visualize &amp; Persuade</a:t>
            </a:r>
          </a:p>
        </p:txBody>
      </p:sp>
      <p:pic>
        <p:nvPicPr>
          <p:cNvPr id="28" name="Picture 27">
            <a:extLst>
              <a:ext uri="{FF2B5EF4-FFF2-40B4-BE49-F238E27FC236}">
                <a16:creationId xmlns:a16="http://schemas.microsoft.com/office/drawing/2014/main" id="{DA35D314-02A4-2961-83A7-84E56121E345}"/>
              </a:ext>
            </a:extLst>
          </p:cNvPr>
          <p:cNvPicPr>
            <a:picLocks noChangeAspect="1"/>
          </p:cNvPicPr>
          <p:nvPr/>
        </p:nvPicPr>
        <p:blipFill>
          <a:blip r:embed="rId4"/>
          <a:stretch>
            <a:fillRect/>
          </a:stretch>
        </p:blipFill>
        <p:spPr>
          <a:xfrm>
            <a:off x="8980568" y="815340"/>
            <a:ext cx="4385426" cy="2592560"/>
          </a:xfrm>
          <a:prstGeom prst="rect">
            <a:avLst/>
          </a:prstGeom>
        </p:spPr>
      </p:pic>
      <p:sp>
        <p:nvSpPr>
          <p:cNvPr id="20" name="TextBox 18">
            <a:extLst>
              <a:ext uri="{FF2B5EF4-FFF2-40B4-BE49-F238E27FC236}">
                <a16:creationId xmlns:a16="http://schemas.microsoft.com/office/drawing/2014/main" id="{FED02802-F2A8-7316-54C6-D2B894C9ECA3}"/>
              </a:ext>
            </a:extLst>
          </p:cNvPr>
          <p:cNvSpPr txBox="1"/>
          <p:nvPr/>
        </p:nvSpPr>
        <p:spPr>
          <a:xfrm>
            <a:off x="3069946" y="6710076"/>
            <a:ext cx="702914" cy="487313"/>
          </a:xfrm>
          <a:prstGeom prst="rect">
            <a:avLst/>
          </a:prstGeom>
        </p:spPr>
        <p:txBody>
          <a:bodyPr lIns="0" tIns="0" rIns="0" bIns="0" rtlCol="0" anchor="t">
            <a:spAutoFit/>
          </a:bodyPr>
          <a:lstStyle/>
          <a:p>
            <a:pPr algn="ctr">
              <a:lnSpc>
                <a:spcPts val="3845"/>
              </a:lnSpc>
            </a:pPr>
            <a:r>
              <a:rPr lang="en-US" sz="3203" spc="263" dirty="0">
                <a:solidFill>
                  <a:srgbClr val="FFFFFF"/>
                </a:solidFill>
                <a:latin typeface="Codec Pro ExtraBold Italics"/>
              </a:rPr>
              <a:t>06</a:t>
            </a:r>
          </a:p>
        </p:txBody>
      </p:sp>
      <p:sp>
        <p:nvSpPr>
          <p:cNvPr id="26" name="TextBox 25">
            <a:extLst>
              <a:ext uri="{FF2B5EF4-FFF2-40B4-BE49-F238E27FC236}">
                <a16:creationId xmlns:a16="http://schemas.microsoft.com/office/drawing/2014/main" id="{EC67E1EA-8FD8-248D-41EA-977BE7A6B029}"/>
              </a:ext>
            </a:extLst>
          </p:cNvPr>
          <p:cNvSpPr txBox="1"/>
          <p:nvPr/>
        </p:nvSpPr>
        <p:spPr>
          <a:xfrm>
            <a:off x="4050552" y="7418281"/>
            <a:ext cx="5855445" cy="305853"/>
          </a:xfrm>
          <a:prstGeom prst="rect">
            <a:avLst/>
          </a:prstGeom>
          <a:solidFill>
            <a:schemeClr val="bg1"/>
          </a:solidFill>
        </p:spPr>
        <p:txBody>
          <a:bodyPr wrap="square" lIns="0" tIns="0" rIns="0" bIns="0" rtlCol="0" anchor="t">
            <a:spAutoFit/>
          </a:bodyPr>
          <a:lstStyle>
            <a:defPPr>
              <a:defRPr lang="en-US"/>
            </a:defPPr>
            <a:lvl1pPr>
              <a:lnSpc>
                <a:spcPts val="2612"/>
              </a:lnSpc>
              <a:spcBef>
                <a:spcPct val="0"/>
              </a:spcBef>
              <a:defRPr sz="1893" spc="185">
                <a:solidFill>
                  <a:srgbClr val="231F20"/>
                </a:solidFill>
                <a:latin typeface="Open Sauce"/>
              </a:defRPr>
            </a:lvl1pPr>
          </a:lstStyle>
          <a:p>
            <a:r>
              <a:rPr lang="en-US" dirty="0"/>
              <a:t>Visualizations Used in Statistics</a:t>
            </a:r>
          </a:p>
        </p:txBody>
      </p:sp>
      <p:sp>
        <p:nvSpPr>
          <p:cNvPr id="27" name="TextBox 18">
            <a:extLst>
              <a:ext uri="{FF2B5EF4-FFF2-40B4-BE49-F238E27FC236}">
                <a16:creationId xmlns:a16="http://schemas.microsoft.com/office/drawing/2014/main" id="{52122FB8-5A9D-9302-C125-00874F9DE990}"/>
              </a:ext>
            </a:extLst>
          </p:cNvPr>
          <p:cNvSpPr txBox="1"/>
          <p:nvPr/>
        </p:nvSpPr>
        <p:spPr>
          <a:xfrm>
            <a:off x="3069946" y="7254843"/>
            <a:ext cx="702914" cy="487313"/>
          </a:xfrm>
          <a:prstGeom prst="rect">
            <a:avLst/>
          </a:prstGeom>
        </p:spPr>
        <p:txBody>
          <a:bodyPr lIns="0" tIns="0" rIns="0" bIns="0" rtlCol="0" anchor="t">
            <a:spAutoFit/>
          </a:bodyPr>
          <a:lstStyle/>
          <a:p>
            <a:pPr algn="ctr">
              <a:lnSpc>
                <a:spcPts val="3845"/>
              </a:lnSpc>
            </a:pPr>
            <a:r>
              <a:rPr lang="en-US" sz="3203" spc="263" dirty="0">
                <a:solidFill>
                  <a:srgbClr val="FFFFFF"/>
                </a:solidFill>
                <a:latin typeface="Codec Pro ExtraBold Italics"/>
              </a:rPr>
              <a:t>07</a:t>
            </a:r>
          </a:p>
        </p:txBody>
      </p:sp>
      <p:sp>
        <p:nvSpPr>
          <p:cNvPr id="29" name="TextBox 28">
            <a:extLst>
              <a:ext uri="{FF2B5EF4-FFF2-40B4-BE49-F238E27FC236}">
                <a16:creationId xmlns:a16="http://schemas.microsoft.com/office/drawing/2014/main" id="{4CB0C12A-FB2E-39F8-3B34-5AE2E8173FBE}"/>
              </a:ext>
            </a:extLst>
          </p:cNvPr>
          <p:cNvSpPr txBox="1"/>
          <p:nvPr/>
        </p:nvSpPr>
        <p:spPr>
          <a:xfrm>
            <a:off x="4093147" y="6843018"/>
            <a:ext cx="5812851" cy="305853"/>
          </a:xfrm>
          <a:prstGeom prst="rect">
            <a:avLst/>
          </a:prstGeom>
          <a:solidFill>
            <a:schemeClr val="bg1"/>
          </a:solidFill>
        </p:spPr>
        <p:txBody>
          <a:bodyPr wrap="square" lIns="0" tIns="0" rIns="0" bIns="0" rtlCol="0" anchor="t">
            <a:spAutoFit/>
          </a:bodyPr>
          <a:lstStyle>
            <a:defPPr>
              <a:defRPr lang="en-US"/>
            </a:defPPr>
            <a:lvl1pPr>
              <a:lnSpc>
                <a:spcPts val="2612"/>
              </a:lnSpc>
              <a:spcBef>
                <a:spcPct val="0"/>
              </a:spcBef>
              <a:defRPr sz="1893" spc="185">
                <a:solidFill>
                  <a:srgbClr val="231F20"/>
                </a:solidFill>
                <a:latin typeface="Open Sauce"/>
              </a:defRPr>
            </a:lvl1pPr>
          </a:lstStyle>
          <a:p>
            <a:r>
              <a:rPr lang="en-US" dirty="0"/>
              <a:t>Visual Animation Tools</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DFBFB"/>
        </a:solidFill>
        <a:effectLst/>
      </p:bgPr>
    </p:bg>
    <p:spTree>
      <p:nvGrpSpPr>
        <p:cNvPr id="1" name="">
          <a:extLst>
            <a:ext uri="{FF2B5EF4-FFF2-40B4-BE49-F238E27FC236}">
              <a16:creationId xmlns:a16="http://schemas.microsoft.com/office/drawing/2014/main" id="{9029668F-6683-E3E1-B64F-5ADF379F3D2A}"/>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514F622F-A818-0B40-9A80-C9401BA4A713}"/>
              </a:ext>
            </a:extLst>
          </p:cNvPr>
          <p:cNvSpPr/>
          <p:nvPr/>
        </p:nvSpPr>
        <p:spPr>
          <a:xfrm>
            <a:off x="10944371" y="6966317"/>
            <a:ext cx="3515490" cy="3515490"/>
          </a:xfrm>
          <a:custGeom>
            <a:avLst/>
            <a:gdLst/>
            <a:ahLst/>
            <a:cxnLst/>
            <a:rect l="l" t="t" r="r" b="b"/>
            <a:pathLst>
              <a:path w="4687320" h="4687320">
                <a:moveTo>
                  <a:pt x="0" y="0"/>
                </a:moveTo>
                <a:lnTo>
                  <a:pt x="4687320" y="0"/>
                </a:lnTo>
                <a:lnTo>
                  <a:pt x="4687320" y="4687319"/>
                </a:lnTo>
                <a:lnTo>
                  <a:pt x="0" y="468731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350"/>
          </a:p>
        </p:txBody>
      </p:sp>
      <p:grpSp>
        <p:nvGrpSpPr>
          <p:cNvPr id="3" name="Group 3">
            <a:extLst>
              <a:ext uri="{FF2B5EF4-FFF2-40B4-BE49-F238E27FC236}">
                <a16:creationId xmlns:a16="http://schemas.microsoft.com/office/drawing/2014/main" id="{AC384D0D-AF7B-F271-20BE-9661CFBE9A2F}"/>
              </a:ext>
            </a:extLst>
          </p:cNvPr>
          <p:cNvGrpSpPr/>
          <p:nvPr/>
        </p:nvGrpSpPr>
        <p:grpSpPr>
          <a:xfrm>
            <a:off x="12665972" y="5774715"/>
            <a:ext cx="1563832" cy="1563832"/>
            <a:chOff x="0" y="0"/>
            <a:chExt cx="812800" cy="812800"/>
          </a:xfrm>
        </p:grpSpPr>
        <p:sp>
          <p:nvSpPr>
            <p:cNvPr id="4" name="Freeform 4">
              <a:extLst>
                <a:ext uri="{FF2B5EF4-FFF2-40B4-BE49-F238E27FC236}">
                  <a16:creationId xmlns:a16="http://schemas.microsoft.com/office/drawing/2014/main" id="{0A6621CA-8771-F531-01BE-B55139F8D188}"/>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C5739"/>
            </a:solidFill>
            <a:ln cap="sq">
              <a:noFill/>
              <a:prstDash val="solid"/>
              <a:miter/>
            </a:ln>
          </p:spPr>
          <p:txBody>
            <a:bodyPr/>
            <a:lstStyle/>
            <a:p>
              <a:endParaRPr lang="en-US" sz="1350"/>
            </a:p>
          </p:txBody>
        </p:sp>
        <p:sp>
          <p:nvSpPr>
            <p:cNvPr id="5" name="TextBox 5">
              <a:extLst>
                <a:ext uri="{FF2B5EF4-FFF2-40B4-BE49-F238E27FC236}">
                  <a16:creationId xmlns:a16="http://schemas.microsoft.com/office/drawing/2014/main" id="{27DDADC4-AD98-BC86-BA18-F9C3861467B7}"/>
                </a:ext>
              </a:extLst>
            </p:cNvPr>
            <p:cNvSpPr txBox="1"/>
            <p:nvPr/>
          </p:nvSpPr>
          <p:spPr>
            <a:xfrm>
              <a:off x="76200" y="57150"/>
              <a:ext cx="660400" cy="679450"/>
            </a:xfrm>
            <a:prstGeom prst="rect">
              <a:avLst/>
            </a:prstGeom>
          </p:spPr>
          <p:txBody>
            <a:bodyPr lIns="38100" tIns="38100" rIns="38100" bIns="38100" rtlCol="0" anchor="ctr"/>
            <a:lstStyle/>
            <a:p>
              <a:pPr algn="ctr">
                <a:lnSpc>
                  <a:spcPts val="2144"/>
                </a:lnSpc>
                <a:spcBef>
                  <a:spcPct val="0"/>
                </a:spcBef>
              </a:pPr>
              <a:endParaRPr sz="1350"/>
            </a:p>
          </p:txBody>
        </p:sp>
      </p:grpSp>
      <p:sp>
        <p:nvSpPr>
          <p:cNvPr id="6" name="Freeform 6">
            <a:extLst>
              <a:ext uri="{FF2B5EF4-FFF2-40B4-BE49-F238E27FC236}">
                <a16:creationId xmlns:a16="http://schemas.microsoft.com/office/drawing/2014/main" id="{AC3E71D1-71D3-AA3D-56EF-3DDF9EDE2379}"/>
              </a:ext>
            </a:extLst>
          </p:cNvPr>
          <p:cNvSpPr/>
          <p:nvPr/>
        </p:nvSpPr>
        <p:spPr>
          <a:xfrm>
            <a:off x="-1170165" y="2582015"/>
            <a:ext cx="3515490" cy="3515490"/>
          </a:xfrm>
          <a:custGeom>
            <a:avLst/>
            <a:gdLst/>
            <a:ahLst/>
            <a:cxnLst/>
            <a:rect l="l" t="t" r="r" b="b"/>
            <a:pathLst>
              <a:path w="4687320" h="4687320">
                <a:moveTo>
                  <a:pt x="0" y="0"/>
                </a:moveTo>
                <a:lnTo>
                  <a:pt x="4687320" y="0"/>
                </a:lnTo>
                <a:lnTo>
                  <a:pt x="4687320" y="4687319"/>
                </a:lnTo>
                <a:lnTo>
                  <a:pt x="0" y="468731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350"/>
          </a:p>
        </p:txBody>
      </p:sp>
      <p:grpSp>
        <p:nvGrpSpPr>
          <p:cNvPr id="7" name="Group 7">
            <a:extLst>
              <a:ext uri="{FF2B5EF4-FFF2-40B4-BE49-F238E27FC236}">
                <a16:creationId xmlns:a16="http://schemas.microsoft.com/office/drawing/2014/main" id="{88654220-362A-E32D-954A-813999C3C799}"/>
              </a:ext>
            </a:extLst>
          </p:cNvPr>
          <p:cNvGrpSpPr/>
          <p:nvPr/>
        </p:nvGrpSpPr>
        <p:grpSpPr>
          <a:xfrm>
            <a:off x="-1696981" y="-1642550"/>
            <a:ext cx="6766922" cy="6614600"/>
            <a:chOff x="0" y="0"/>
            <a:chExt cx="812800" cy="812800"/>
          </a:xfrm>
        </p:grpSpPr>
        <p:sp>
          <p:nvSpPr>
            <p:cNvPr id="8" name="Freeform 8">
              <a:extLst>
                <a:ext uri="{FF2B5EF4-FFF2-40B4-BE49-F238E27FC236}">
                  <a16:creationId xmlns:a16="http://schemas.microsoft.com/office/drawing/2014/main" id="{CD28A59E-BA4B-94CB-781B-744537BC43B5}"/>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C5739"/>
            </a:solidFill>
            <a:ln cap="sq">
              <a:noFill/>
              <a:prstDash val="solid"/>
              <a:miter/>
            </a:ln>
          </p:spPr>
          <p:txBody>
            <a:bodyPr/>
            <a:lstStyle/>
            <a:p>
              <a:endParaRPr lang="en-US" sz="1350"/>
            </a:p>
          </p:txBody>
        </p:sp>
        <p:sp>
          <p:nvSpPr>
            <p:cNvPr id="9" name="TextBox 9">
              <a:extLst>
                <a:ext uri="{FF2B5EF4-FFF2-40B4-BE49-F238E27FC236}">
                  <a16:creationId xmlns:a16="http://schemas.microsoft.com/office/drawing/2014/main" id="{A03DCF47-AD83-6A2A-F730-3F5205280254}"/>
                </a:ext>
              </a:extLst>
            </p:cNvPr>
            <p:cNvSpPr txBox="1"/>
            <p:nvPr/>
          </p:nvSpPr>
          <p:spPr>
            <a:xfrm>
              <a:off x="76200" y="57150"/>
              <a:ext cx="660400" cy="679450"/>
            </a:xfrm>
            <a:prstGeom prst="rect">
              <a:avLst/>
            </a:prstGeom>
          </p:spPr>
          <p:txBody>
            <a:bodyPr lIns="38100" tIns="38100" rIns="38100" bIns="38100" rtlCol="0" anchor="ctr"/>
            <a:lstStyle/>
            <a:p>
              <a:pPr algn="ctr">
                <a:lnSpc>
                  <a:spcPts val="2144"/>
                </a:lnSpc>
                <a:spcBef>
                  <a:spcPct val="0"/>
                </a:spcBef>
              </a:pPr>
              <a:endParaRPr sz="1350"/>
            </a:p>
          </p:txBody>
        </p:sp>
      </p:grpSp>
      <p:grpSp>
        <p:nvGrpSpPr>
          <p:cNvPr id="10" name="Group 10">
            <a:extLst>
              <a:ext uri="{FF2B5EF4-FFF2-40B4-BE49-F238E27FC236}">
                <a16:creationId xmlns:a16="http://schemas.microsoft.com/office/drawing/2014/main" id="{2F3A7358-2F39-0A30-2E4A-2E0DC8E2E96D}"/>
              </a:ext>
            </a:extLst>
          </p:cNvPr>
          <p:cNvGrpSpPr/>
          <p:nvPr/>
        </p:nvGrpSpPr>
        <p:grpSpPr>
          <a:xfrm>
            <a:off x="5833086" y="1673032"/>
            <a:ext cx="873462" cy="1432807"/>
            <a:chOff x="0" y="0"/>
            <a:chExt cx="1451520" cy="2381040"/>
          </a:xfrm>
        </p:grpSpPr>
        <p:sp>
          <p:nvSpPr>
            <p:cNvPr id="11" name="Freeform 11">
              <a:extLst>
                <a:ext uri="{FF2B5EF4-FFF2-40B4-BE49-F238E27FC236}">
                  <a16:creationId xmlns:a16="http://schemas.microsoft.com/office/drawing/2014/main" id="{732DC95C-69F3-9E10-C098-047FB5C54178}"/>
                </a:ext>
              </a:extLst>
            </p:cNvPr>
            <p:cNvSpPr/>
            <p:nvPr/>
          </p:nvSpPr>
          <p:spPr>
            <a:xfrm>
              <a:off x="0" y="-19812"/>
              <a:ext cx="1474216" cy="2444877"/>
            </a:xfrm>
            <a:custGeom>
              <a:avLst/>
              <a:gdLst/>
              <a:ahLst/>
              <a:cxnLst/>
              <a:rect l="l" t="t" r="r" b="b"/>
              <a:pathLst>
                <a:path w="1474216" h="2444877">
                  <a:moveTo>
                    <a:pt x="1394587" y="1366393"/>
                  </a:moveTo>
                  <a:lnTo>
                    <a:pt x="395351" y="2365883"/>
                  </a:lnTo>
                  <a:cubicBezTo>
                    <a:pt x="315849" y="2444877"/>
                    <a:pt x="186944" y="2444877"/>
                    <a:pt x="107315" y="2365883"/>
                  </a:cubicBezTo>
                  <a:lnTo>
                    <a:pt x="0" y="2258441"/>
                  </a:lnTo>
                  <a:lnTo>
                    <a:pt x="891286" y="1366393"/>
                  </a:lnTo>
                  <a:cubicBezTo>
                    <a:pt x="970788" y="1286891"/>
                    <a:pt x="970788" y="1157859"/>
                    <a:pt x="891286" y="1078357"/>
                  </a:cubicBezTo>
                  <a:lnTo>
                    <a:pt x="0" y="186944"/>
                  </a:lnTo>
                  <a:lnTo>
                    <a:pt x="107442" y="79502"/>
                  </a:lnTo>
                  <a:cubicBezTo>
                    <a:pt x="186944" y="0"/>
                    <a:pt x="315849" y="0"/>
                    <a:pt x="395478" y="79502"/>
                  </a:cubicBezTo>
                  <a:lnTo>
                    <a:pt x="1394714" y="1078357"/>
                  </a:lnTo>
                  <a:cubicBezTo>
                    <a:pt x="1474216" y="1157859"/>
                    <a:pt x="1474216" y="1286891"/>
                    <a:pt x="1394714" y="1366393"/>
                  </a:cubicBezTo>
                  <a:close/>
                </a:path>
              </a:pathLst>
            </a:custGeom>
            <a:solidFill>
              <a:srgbClr val="1C5739"/>
            </a:solidFill>
          </p:spPr>
          <p:txBody>
            <a:bodyPr/>
            <a:lstStyle/>
            <a:p>
              <a:endParaRPr lang="en-US" sz="1350"/>
            </a:p>
          </p:txBody>
        </p:sp>
      </p:grpSp>
      <p:grpSp>
        <p:nvGrpSpPr>
          <p:cNvPr id="12" name="Group 12">
            <a:extLst>
              <a:ext uri="{FF2B5EF4-FFF2-40B4-BE49-F238E27FC236}">
                <a16:creationId xmlns:a16="http://schemas.microsoft.com/office/drawing/2014/main" id="{80A44C88-A109-1D79-8BAD-6FA73A7CADC1}"/>
              </a:ext>
            </a:extLst>
          </p:cNvPr>
          <p:cNvGrpSpPr/>
          <p:nvPr/>
        </p:nvGrpSpPr>
        <p:grpSpPr>
          <a:xfrm>
            <a:off x="5938369" y="2162622"/>
            <a:ext cx="244361" cy="454061"/>
            <a:chOff x="0" y="0"/>
            <a:chExt cx="406080" cy="754560"/>
          </a:xfrm>
        </p:grpSpPr>
        <p:sp>
          <p:nvSpPr>
            <p:cNvPr id="13" name="Freeform 13">
              <a:extLst>
                <a:ext uri="{FF2B5EF4-FFF2-40B4-BE49-F238E27FC236}">
                  <a16:creationId xmlns:a16="http://schemas.microsoft.com/office/drawing/2014/main" id="{3B960876-594E-2FD5-143E-597CD6CEF736}"/>
                </a:ext>
              </a:extLst>
            </p:cNvPr>
            <p:cNvSpPr/>
            <p:nvPr/>
          </p:nvSpPr>
          <p:spPr>
            <a:xfrm>
              <a:off x="0" y="-32385"/>
              <a:ext cx="446659" cy="842137"/>
            </a:xfrm>
            <a:custGeom>
              <a:avLst/>
              <a:gdLst/>
              <a:ahLst/>
              <a:cxnLst/>
              <a:rect l="l" t="t" r="r" b="b"/>
              <a:pathLst>
                <a:path w="446659" h="842137">
                  <a:moveTo>
                    <a:pt x="350393" y="246126"/>
                  </a:moveTo>
                  <a:lnTo>
                    <a:pt x="165354" y="60960"/>
                  </a:lnTo>
                  <a:cubicBezTo>
                    <a:pt x="104394" y="0"/>
                    <a:pt x="0" y="42926"/>
                    <a:pt x="0" y="129413"/>
                  </a:cubicBezTo>
                  <a:lnTo>
                    <a:pt x="0" y="712724"/>
                  </a:lnTo>
                  <a:cubicBezTo>
                    <a:pt x="0" y="799211"/>
                    <a:pt x="104394" y="842137"/>
                    <a:pt x="165354" y="781177"/>
                  </a:cubicBezTo>
                  <a:lnTo>
                    <a:pt x="350393" y="596138"/>
                  </a:lnTo>
                  <a:cubicBezTo>
                    <a:pt x="446659" y="499237"/>
                    <a:pt x="446659" y="342519"/>
                    <a:pt x="350393" y="246126"/>
                  </a:cubicBezTo>
                  <a:close/>
                </a:path>
              </a:pathLst>
            </a:custGeom>
            <a:solidFill>
              <a:srgbClr val="1C5739"/>
            </a:solidFill>
          </p:spPr>
          <p:txBody>
            <a:bodyPr/>
            <a:lstStyle/>
            <a:p>
              <a:endParaRPr lang="en-US" sz="1350"/>
            </a:p>
          </p:txBody>
        </p:sp>
      </p:grpSp>
      <p:grpSp>
        <p:nvGrpSpPr>
          <p:cNvPr id="14" name="Group 14">
            <a:extLst>
              <a:ext uri="{FF2B5EF4-FFF2-40B4-BE49-F238E27FC236}">
                <a16:creationId xmlns:a16="http://schemas.microsoft.com/office/drawing/2014/main" id="{35635521-6F0A-DA22-9152-03287A42AA21}"/>
              </a:ext>
            </a:extLst>
          </p:cNvPr>
          <p:cNvGrpSpPr/>
          <p:nvPr/>
        </p:nvGrpSpPr>
        <p:grpSpPr>
          <a:xfrm>
            <a:off x="6167999" y="1806045"/>
            <a:ext cx="4437498" cy="1153351"/>
            <a:chOff x="0" y="0"/>
            <a:chExt cx="7374240" cy="1916640"/>
          </a:xfrm>
        </p:grpSpPr>
        <p:sp>
          <p:nvSpPr>
            <p:cNvPr id="15" name="Freeform 15">
              <a:extLst>
                <a:ext uri="{FF2B5EF4-FFF2-40B4-BE49-F238E27FC236}">
                  <a16:creationId xmlns:a16="http://schemas.microsoft.com/office/drawing/2014/main" id="{114EA77A-612B-28FF-5BAB-6E40357BDA02}"/>
                </a:ext>
              </a:extLst>
            </p:cNvPr>
            <p:cNvSpPr/>
            <p:nvPr/>
          </p:nvSpPr>
          <p:spPr>
            <a:xfrm>
              <a:off x="0" y="0"/>
              <a:ext cx="7431151" cy="1963166"/>
            </a:xfrm>
            <a:custGeom>
              <a:avLst/>
              <a:gdLst/>
              <a:ahLst/>
              <a:cxnLst/>
              <a:rect l="l" t="t" r="r" b="b"/>
              <a:pathLst>
                <a:path w="7431151" h="1963166">
                  <a:moveTo>
                    <a:pt x="6464935" y="0"/>
                  </a:moveTo>
                  <a:lnTo>
                    <a:pt x="0" y="0"/>
                  </a:lnTo>
                  <a:lnTo>
                    <a:pt x="837819" y="837565"/>
                  </a:lnTo>
                  <a:cubicBezTo>
                    <a:pt x="877316" y="877062"/>
                    <a:pt x="897636" y="929386"/>
                    <a:pt x="897636" y="981583"/>
                  </a:cubicBezTo>
                  <a:cubicBezTo>
                    <a:pt x="897636" y="1033780"/>
                    <a:pt x="877951" y="1085596"/>
                    <a:pt x="837819" y="1125601"/>
                  </a:cubicBezTo>
                  <a:lnTo>
                    <a:pt x="635" y="1963166"/>
                  </a:lnTo>
                  <a:lnTo>
                    <a:pt x="6464427" y="1963166"/>
                  </a:lnTo>
                  <a:lnTo>
                    <a:pt x="7431151" y="981583"/>
                  </a:lnTo>
                  <a:lnTo>
                    <a:pt x="6464935" y="0"/>
                  </a:lnTo>
                  <a:close/>
                </a:path>
              </a:pathLst>
            </a:custGeom>
            <a:solidFill>
              <a:srgbClr val="1C5739"/>
            </a:solidFill>
          </p:spPr>
          <p:txBody>
            <a:bodyPr/>
            <a:lstStyle/>
            <a:p>
              <a:endParaRPr lang="en-US" sz="1350" dirty="0"/>
            </a:p>
          </p:txBody>
        </p:sp>
      </p:grpSp>
      <p:sp>
        <p:nvSpPr>
          <p:cNvPr id="22" name="Freeform 22">
            <a:extLst>
              <a:ext uri="{FF2B5EF4-FFF2-40B4-BE49-F238E27FC236}">
                <a16:creationId xmlns:a16="http://schemas.microsoft.com/office/drawing/2014/main" id="{C5957FDB-95E4-06E8-5AD2-2E01CEFCBD72}"/>
              </a:ext>
            </a:extLst>
          </p:cNvPr>
          <p:cNvSpPr/>
          <p:nvPr/>
        </p:nvSpPr>
        <p:spPr>
          <a:xfrm>
            <a:off x="6560844" y="2591892"/>
            <a:ext cx="635688" cy="756771"/>
          </a:xfrm>
          <a:custGeom>
            <a:avLst/>
            <a:gdLst/>
            <a:ahLst/>
            <a:cxnLst/>
            <a:rect l="l" t="t" r="r" b="b"/>
            <a:pathLst>
              <a:path w="847584" h="1009028">
                <a:moveTo>
                  <a:pt x="0" y="0"/>
                </a:moveTo>
                <a:lnTo>
                  <a:pt x="847584" y="0"/>
                </a:lnTo>
                <a:lnTo>
                  <a:pt x="847584" y="1009028"/>
                </a:lnTo>
                <a:lnTo>
                  <a:pt x="0" y="100902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sz="1350"/>
          </a:p>
        </p:txBody>
      </p:sp>
      <p:sp>
        <p:nvSpPr>
          <p:cNvPr id="36" name="Freeform 36">
            <a:extLst>
              <a:ext uri="{FF2B5EF4-FFF2-40B4-BE49-F238E27FC236}">
                <a16:creationId xmlns:a16="http://schemas.microsoft.com/office/drawing/2014/main" id="{284FF928-F877-9FD0-8DCD-40162FE710E1}"/>
              </a:ext>
            </a:extLst>
          </p:cNvPr>
          <p:cNvSpPr/>
          <p:nvPr/>
        </p:nvSpPr>
        <p:spPr>
          <a:xfrm>
            <a:off x="6358381" y="5754302"/>
            <a:ext cx="696605" cy="672540"/>
          </a:xfrm>
          <a:custGeom>
            <a:avLst/>
            <a:gdLst/>
            <a:ahLst/>
            <a:cxnLst/>
            <a:rect l="l" t="t" r="r" b="b"/>
            <a:pathLst>
              <a:path w="928806" h="896720">
                <a:moveTo>
                  <a:pt x="0" y="0"/>
                </a:moveTo>
                <a:lnTo>
                  <a:pt x="928806" y="0"/>
                </a:lnTo>
                <a:lnTo>
                  <a:pt x="928806" y="896719"/>
                </a:lnTo>
                <a:lnTo>
                  <a:pt x="0" y="89671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sz="1350"/>
          </a:p>
        </p:txBody>
      </p:sp>
      <p:sp>
        <p:nvSpPr>
          <p:cNvPr id="37" name="Freeform 37">
            <a:extLst>
              <a:ext uri="{FF2B5EF4-FFF2-40B4-BE49-F238E27FC236}">
                <a16:creationId xmlns:a16="http://schemas.microsoft.com/office/drawing/2014/main" id="{9BC01868-3111-401A-B4F4-189373954F0F}"/>
              </a:ext>
            </a:extLst>
          </p:cNvPr>
          <p:cNvSpPr/>
          <p:nvPr/>
        </p:nvSpPr>
        <p:spPr>
          <a:xfrm>
            <a:off x="7376987" y="7188741"/>
            <a:ext cx="657898" cy="657898"/>
          </a:xfrm>
          <a:custGeom>
            <a:avLst/>
            <a:gdLst/>
            <a:ahLst/>
            <a:cxnLst/>
            <a:rect l="l" t="t" r="r" b="b"/>
            <a:pathLst>
              <a:path w="877197" h="877197">
                <a:moveTo>
                  <a:pt x="0" y="0"/>
                </a:moveTo>
                <a:lnTo>
                  <a:pt x="877197" y="0"/>
                </a:lnTo>
                <a:lnTo>
                  <a:pt x="877197" y="877197"/>
                </a:lnTo>
                <a:lnTo>
                  <a:pt x="0" y="877197"/>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sz="1350"/>
          </a:p>
        </p:txBody>
      </p:sp>
      <p:sp>
        <p:nvSpPr>
          <p:cNvPr id="38" name="TextBox 38">
            <a:extLst>
              <a:ext uri="{FF2B5EF4-FFF2-40B4-BE49-F238E27FC236}">
                <a16:creationId xmlns:a16="http://schemas.microsoft.com/office/drawing/2014/main" id="{98E9BF4F-B6AA-BC21-C5F5-2E535325DFC0}"/>
              </a:ext>
            </a:extLst>
          </p:cNvPr>
          <p:cNvSpPr txBox="1"/>
          <p:nvPr/>
        </p:nvSpPr>
        <p:spPr>
          <a:xfrm>
            <a:off x="161666" y="1241720"/>
            <a:ext cx="4842656" cy="1540615"/>
          </a:xfrm>
          <a:prstGeom prst="rect">
            <a:avLst/>
          </a:prstGeom>
        </p:spPr>
        <p:txBody>
          <a:bodyPr wrap="square" lIns="0" tIns="0" rIns="0" bIns="0" rtlCol="0" anchor="t">
            <a:spAutoFit/>
          </a:bodyPr>
          <a:lstStyle/>
          <a:p>
            <a:pPr>
              <a:lnSpc>
                <a:spcPts val="6155"/>
              </a:lnSpc>
              <a:spcBef>
                <a:spcPct val="0"/>
              </a:spcBef>
            </a:pPr>
            <a:r>
              <a:rPr lang="en-US" sz="3600" spc="437" dirty="0">
                <a:solidFill>
                  <a:srgbClr val="FFFFFF"/>
                </a:solidFill>
                <a:latin typeface="Codec Pro ExtraBold"/>
              </a:rPr>
              <a:t>1. Anscombe’s Quartet</a:t>
            </a:r>
          </a:p>
        </p:txBody>
      </p:sp>
      <p:sp>
        <p:nvSpPr>
          <p:cNvPr id="39" name="TextBox 39">
            <a:extLst>
              <a:ext uri="{FF2B5EF4-FFF2-40B4-BE49-F238E27FC236}">
                <a16:creationId xmlns:a16="http://schemas.microsoft.com/office/drawing/2014/main" id="{CD9E75FC-2F84-DDEE-2F20-CB1A612256F5}"/>
              </a:ext>
            </a:extLst>
          </p:cNvPr>
          <p:cNvSpPr txBox="1"/>
          <p:nvPr/>
        </p:nvSpPr>
        <p:spPr>
          <a:xfrm>
            <a:off x="7196532" y="2107974"/>
            <a:ext cx="2727049" cy="577081"/>
          </a:xfrm>
          <a:prstGeom prst="rect">
            <a:avLst/>
          </a:prstGeom>
        </p:spPr>
        <p:txBody>
          <a:bodyPr lIns="0" tIns="0" rIns="0" bIns="0" rtlCol="0" anchor="t">
            <a:spAutoFit/>
          </a:bodyPr>
          <a:lstStyle/>
          <a:p>
            <a:pPr>
              <a:lnSpc>
                <a:spcPts val="1509"/>
              </a:lnSpc>
              <a:spcBef>
                <a:spcPct val="0"/>
              </a:spcBef>
            </a:pPr>
            <a:r>
              <a:rPr lang="en-US" sz="1350" spc="107" dirty="0">
                <a:solidFill>
                  <a:srgbClr val="FFFFFF"/>
                </a:solidFill>
                <a:latin typeface="Open Sauce"/>
              </a:rPr>
              <a:t>Same average, same variance, same correlation, same intercept</a:t>
            </a:r>
            <a:r>
              <a:rPr lang="en-US" sz="1094" spc="107" dirty="0">
                <a:solidFill>
                  <a:srgbClr val="FFFFFF"/>
                </a:solidFill>
                <a:latin typeface="Open Sauce"/>
              </a:rPr>
              <a:t>, same </a:t>
            </a:r>
            <a:r>
              <a:rPr lang="en-US" sz="1350" spc="107" dirty="0">
                <a:solidFill>
                  <a:srgbClr val="FFFFFF"/>
                </a:solidFill>
                <a:latin typeface="Open Sauce"/>
              </a:rPr>
              <a:t>slope</a:t>
            </a:r>
            <a:endParaRPr lang="en-US" sz="1094" spc="107" dirty="0">
              <a:solidFill>
                <a:srgbClr val="FFFFFF"/>
              </a:solidFill>
              <a:latin typeface="Open Sauce"/>
            </a:endParaRPr>
          </a:p>
        </p:txBody>
      </p:sp>
      <p:sp>
        <p:nvSpPr>
          <p:cNvPr id="42" name="TextBox 42">
            <a:extLst>
              <a:ext uri="{FF2B5EF4-FFF2-40B4-BE49-F238E27FC236}">
                <a16:creationId xmlns:a16="http://schemas.microsoft.com/office/drawing/2014/main" id="{43824660-105B-79BB-0201-59831D344DB9}"/>
              </a:ext>
            </a:extLst>
          </p:cNvPr>
          <p:cNvSpPr txBox="1"/>
          <p:nvPr/>
        </p:nvSpPr>
        <p:spPr>
          <a:xfrm>
            <a:off x="7171248" y="5630254"/>
            <a:ext cx="2727049" cy="753604"/>
          </a:xfrm>
          <a:prstGeom prst="rect">
            <a:avLst/>
          </a:prstGeom>
        </p:spPr>
        <p:txBody>
          <a:bodyPr lIns="0" tIns="0" rIns="0" bIns="0" rtlCol="0" anchor="t">
            <a:spAutoFit/>
          </a:bodyPr>
          <a:lstStyle/>
          <a:p>
            <a:pPr>
              <a:lnSpc>
                <a:spcPts val="1509"/>
              </a:lnSpc>
              <a:spcBef>
                <a:spcPct val="0"/>
              </a:spcBef>
            </a:pPr>
            <a:r>
              <a:rPr lang="en-US" sz="1094" spc="107" dirty="0">
                <a:solidFill>
                  <a:srgbClr val="FFFFFF"/>
                </a:solidFill>
                <a:latin typeface="Open Sauce"/>
              </a:rPr>
              <a:t>Campus travel open every day of the week.  Scheduling and working around classes is a scheduling nightmare.</a:t>
            </a:r>
          </a:p>
        </p:txBody>
      </p:sp>
      <p:sp>
        <p:nvSpPr>
          <p:cNvPr id="45" name="TextBox 45">
            <a:extLst>
              <a:ext uri="{FF2B5EF4-FFF2-40B4-BE49-F238E27FC236}">
                <a16:creationId xmlns:a16="http://schemas.microsoft.com/office/drawing/2014/main" id="{B60C0C08-346B-9120-5A91-A1379543B73A}"/>
              </a:ext>
            </a:extLst>
          </p:cNvPr>
          <p:cNvSpPr txBox="1"/>
          <p:nvPr/>
        </p:nvSpPr>
        <p:spPr>
          <a:xfrm>
            <a:off x="4686922" y="3910754"/>
            <a:ext cx="2622074" cy="1138325"/>
          </a:xfrm>
          <a:prstGeom prst="rect">
            <a:avLst/>
          </a:prstGeom>
        </p:spPr>
        <p:txBody>
          <a:bodyPr wrap="square" lIns="0" tIns="0" rIns="0" bIns="0" rtlCol="0" anchor="t">
            <a:spAutoFit/>
          </a:bodyPr>
          <a:lstStyle/>
          <a:p>
            <a:pPr algn="r">
              <a:lnSpc>
                <a:spcPts val="1509"/>
              </a:lnSpc>
              <a:spcBef>
                <a:spcPct val="0"/>
              </a:spcBef>
            </a:pPr>
            <a:r>
              <a:rPr lang="en-US" sz="1094" spc="107" dirty="0">
                <a:solidFill>
                  <a:srgbClr val="FFFFFF"/>
                </a:solidFill>
                <a:latin typeface="Open Sauce"/>
              </a:rPr>
              <a:t>All interns worked approximately the same number of hours per week, but on different days with some overlap with other interns – 4-hour shifts.  </a:t>
            </a:r>
          </a:p>
        </p:txBody>
      </p:sp>
      <p:sp>
        <p:nvSpPr>
          <p:cNvPr id="46" name="TextBox 46">
            <a:extLst>
              <a:ext uri="{FF2B5EF4-FFF2-40B4-BE49-F238E27FC236}">
                <a16:creationId xmlns:a16="http://schemas.microsoft.com/office/drawing/2014/main" id="{318F1B28-3D6B-0792-C2DA-4466E62A8D1F}"/>
              </a:ext>
            </a:extLst>
          </p:cNvPr>
          <p:cNvSpPr txBox="1"/>
          <p:nvPr/>
        </p:nvSpPr>
        <p:spPr>
          <a:xfrm>
            <a:off x="4614219" y="7039923"/>
            <a:ext cx="2727049" cy="945965"/>
          </a:xfrm>
          <a:prstGeom prst="rect">
            <a:avLst/>
          </a:prstGeom>
        </p:spPr>
        <p:txBody>
          <a:bodyPr lIns="0" tIns="0" rIns="0" bIns="0" rtlCol="0" anchor="t">
            <a:spAutoFit/>
          </a:bodyPr>
          <a:lstStyle/>
          <a:p>
            <a:pPr algn="r">
              <a:lnSpc>
                <a:spcPts val="1509"/>
              </a:lnSpc>
              <a:spcBef>
                <a:spcPct val="0"/>
              </a:spcBef>
            </a:pPr>
            <a:r>
              <a:rPr lang="en-US" sz="1094" spc="107" dirty="0">
                <a:solidFill>
                  <a:srgbClr val="FFFFFF"/>
                </a:solidFill>
                <a:latin typeface="Open Sauce"/>
              </a:rPr>
              <a:t>The facilitator asked for the interns to create a report so they could assess ticket sales, destinations, sales people performance.</a:t>
            </a:r>
          </a:p>
        </p:txBody>
      </p:sp>
      <p:sp>
        <p:nvSpPr>
          <p:cNvPr id="47" name="TextBox 47">
            <a:extLst>
              <a:ext uri="{FF2B5EF4-FFF2-40B4-BE49-F238E27FC236}">
                <a16:creationId xmlns:a16="http://schemas.microsoft.com/office/drawing/2014/main" id="{2807775D-D8D3-D936-6848-ED4DF5A528BE}"/>
              </a:ext>
            </a:extLst>
          </p:cNvPr>
          <p:cNvSpPr txBox="1"/>
          <p:nvPr/>
        </p:nvSpPr>
        <p:spPr>
          <a:xfrm>
            <a:off x="2184019" y="2891710"/>
            <a:ext cx="2951207" cy="269817"/>
          </a:xfrm>
          <a:prstGeom prst="rect">
            <a:avLst/>
          </a:prstGeom>
        </p:spPr>
        <p:txBody>
          <a:bodyPr lIns="0" tIns="0" rIns="0" bIns="0" rtlCol="0" anchor="t">
            <a:spAutoFit/>
          </a:bodyPr>
          <a:lstStyle/>
          <a:p>
            <a:pPr>
              <a:lnSpc>
                <a:spcPts val="1841"/>
              </a:lnSpc>
              <a:spcBef>
                <a:spcPct val="0"/>
              </a:spcBef>
            </a:pPr>
            <a:r>
              <a:rPr lang="en-US" sz="2800" i="1" dirty="0">
                <a:solidFill>
                  <a:schemeClr val="bg1"/>
                </a:solidFill>
                <a:latin typeface="Garamond" panose="02020404030301010803" pitchFamily="18" charset="0"/>
                <a:ea typeface="Times New Roman" panose="02020603050405020304" pitchFamily="18" charset="0"/>
                <a:cs typeface="Times New Roman" panose="02020603050405020304" pitchFamily="18" charset="0"/>
              </a:rPr>
              <a:t>Is this data similar?</a:t>
            </a:r>
            <a:endParaRPr lang="en-US" sz="2400" i="1" spc="131" dirty="0">
              <a:solidFill>
                <a:schemeClr val="bg1"/>
              </a:solidFill>
              <a:latin typeface="Open Sauce"/>
            </a:endParaRPr>
          </a:p>
        </p:txBody>
      </p:sp>
      <p:pic>
        <p:nvPicPr>
          <p:cNvPr id="49" name="Picture 48" descr="A screenshot of a spreadsheet&#10;&#10;AI-generated content may be incorrect.">
            <a:extLst>
              <a:ext uri="{FF2B5EF4-FFF2-40B4-BE49-F238E27FC236}">
                <a16:creationId xmlns:a16="http://schemas.microsoft.com/office/drawing/2014/main" id="{A7801698-6B38-B478-991B-BC0460005D5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61665" y="3247077"/>
            <a:ext cx="5583417" cy="3644730"/>
          </a:xfrm>
          <a:prstGeom prst="rect">
            <a:avLst/>
          </a:prstGeom>
        </p:spPr>
      </p:pic>
      <p:pic>
        <p:nvPicPr>
          <p:cNvPr id="54" name="Picture 53" descr="A group of graphs with blue dots&#10;&#10;AI-generated content may be incorrect.">
            <a:extLst>
              <a:ext uri="{FF2B5EF4-FFF2-40B4-BE49-F238E27FC236}">
                <a16:creationId xmlns:a16="http://schemas.microsoft.com/office/drawing/2014/main" id="{716617E7-E65F-A26F-AE8F-07CF52234251}"/>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842165" y="3348662"/>
            <a:ext cx="6823807" cy="6241723"/>
          </a:xfrm>
          <a:prstGeom prst="rect">
            <a:avLst/>
          </a:prstGeom>
        </p:spPr>
      </p:pic>
      <p:sp>
        <p:nvSpPr>
          <p:cNvPr id="55" name="TextBox 54">
            <a:extLst>
              <a:ext uri="{FF2B5EF4-FFF2-40B4-BE49-F238E27FC236}">
                <a16:creationId xmlns:a16="http://schemas.microsoft.com/office/drawing/2014/main" id="{BCF47D76-3C11-7683-FD24-32E8CBA79D22}"/>
              </a:ext>
            </a:extLst>
          </p:cNvPr>
          <p:cNvSpPr txBox="1"/>
          <p:nvPr/>
        </p:nvSpPr>
        <p:spPr>
          <a:xfrm>
            <a:off x="742950" y="7338547"/>
            <a:ext cx="4457700" cy="1015663"/>
          </a:xfrm>
          <a:prstGeom prst="rect">
            <a:avLst/>
          </a:prstGeom>
          <a:noFill/>
        </p:spPr>
        <p:txBody>
          <a:bodyPr wrap="square" rtlCol="0">
            <a:spAutoFit/>
          </a:bodyPr>
          <a:lstStyle/>
          <a:p>
            <a:r>
              <a:rPr lang="en-US" sz="2000" i="1" dirty="0"/>
              <a:t>When you visualize it, you see that the visuals tell a different story – they are not similar.</a:t>
            </a:r>
          </a:p>
        </p:txBody>
      </p:sp>
    </p:spTree>
    <p:extLst>
      <p:ext uri="{BB962C8B-B14F-4D97-AF65-F5344CB8AC3E}">
        <p14:creationId xmlns:p14="http://schemas.microsoft.com/office/powerpoint/2010/main" val="11719667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1285875"/>
            <a:ext cx="13716000" cy="771525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3"/>
            <a:stretch>
              <a:fillRect t="-38888" b="-38888"/>
            </a:stretch>
          </a:blipFill>
        </p:spPr>
        <p:txBody>
          <a:bodyPr/>
          <a:lstStyle/>
          <a:p>
            <a:endParaRPr lang="en-US" sz="1350"/>
          </a:p>
        </p:txBody>
      </p:sp>
      <p:grpSp>
        <p:nvGrpSpPr>
          <p:cNvPr id="3" name="Group 3"/>
          <p:cNvGrpSpPr/>
          <p:nvPr/>
        </p:nvGrpSpPr>
        <p:grpSpPr>
          <a:xfrm>
            <a:off x="-396002" y="1285875"/>
            <a:ext cx="14286242" cy="2314575"/>
            <a:chOff x="0" y="0"/>
            <a:chExt cx="5016842" cy="812800"/>
          </a:xfrm>
        </p:grpSpPr>
        <p:sp>
          <p:nvSpPr>
            <p:cNvPr id="4" name="Freeform 4"/>
            <p:cNvSpPr/>
            <p:nvPr/>
          </p:nvSpPr>
          <p:spPr>
            <a:xfrm>
              <a:off x="0" y="0"/>
              <a:ext cx="5016842" cy="812800"/>
            </a:xfrm>
            <a:custGeom>
              <a:avLst/>
              <a:gdLst/>
              <a:ahLst/>
              <a:cxnLst/>
              <a:rect l="l" t="t" r="r" b="b"/>
              <a:pathLst>
                <a:path w="5016842" h="812800">
                  <a:moveTo>
                    <a:pt x="0" y="0"/>
                  </a:moveTo>
                  <a:lnTo>
                    <a:pt x="5016842" y="0"/>
                  </a:lnTo>
                  <a:lnTo>
                    <a:pt x="5016842" y="812800"/>
                  </a:lnTo>
                  <a:lnTo>
                    <a:pt x="0" y="812800"/>
                  </a:lnTo>
                  <a:close/>
                </a:path>
              </a:pathLst>
            </a:custGeom>
            <a:solidFill>
              <a:srgbClr val="1C5739"/>
            </a:solidFill>
          </p:spPr>
          <p:txBody>
            <a:bodyPr/>
            <a:lstStyle/>
            <a:p>
              <a:endParaRPr lang="en-US" sz="1350"/>
            </a:p>
          </p:txBody>
        </p:sp>
        <p:sp>
          <p:nvSpPr>
            <p:cNvPr id="5" name="TextBox 5"/>
            <p:cNvSpPr txBox="1"/>
            <p:nvPr/>
          </p:nvSpPr>
          <p:spPr>
            <a:xfrm>
              <a:off x="0" y="-19050"/>
              <a:ext cx="5016842" cy="831850"/>
            </a:xfrm>
            <a:prstGeom prst="rect">
              <a:avLst/>
            </a:prstGeom>
          </p:spPr>
          <p:txBody>
            <a:bodyPr lIns="38100" tIns="38100" rIns="38100" bIns="38100" rtlCol="0" anchor="ctr"/>
            <a:lstStyle/>
            <a:p>
              <a:pPr algn="ctr">
                <a:lnSpc>
                  <a:spcPts val="2144"/>
                </a:lnSpc>
              </a:pPr>
              <a:endParaRPr sz="1350"/>
            </a:p>
          </p:txBody>
        </p:sp>
      </p:grpSp>
      <p:grpSp>
        <p:nvGrpSpPr>
          <p:cNvPr id="7" name="Group 7"/>
          <p:cNvGrpSpPr/>
          <p:nvPr/>
        </p:nvGrpSpPr>
        <p:grpSpPr>
          <a:xfrm>
            <a:off x="1447218" y="3867822"/>
            <a:ext cx="3355304" cy="477561"/>
            <a:chOff x="0" y="0"/>
            <a:chExt cx="1178269" cy="167703"/>
          </a:xfrm>
        </p:grpSpPr>
        <p:sp>
          <p:nvSpPr>
            <p:cNvPr id="8" name="Freeform 8"/>
            <p:cNvSpPr/>
            <p:nvPr/>
          </p:nvSpPr>
          <p:spPr>
            <a:xfrm>
              <a:off x="0" y="0"/>
              <a:ext cx="1178269" cy="167703"/>
            </a:xfrm>
            <a:custGeom>
              <a:avLst/>
              <a:gdLst/>
              <a:ahLst/>
              <a:cxnLst/>
              <a:rect l="l" t="t" r="r" b="b"/>
              <a:pathLst>
                <a:path w="1178269" h="167703">
                  <a:moveTo>
                    <a:pt x="0" y="0"/>
                  </a:moveTo>
                  <a:lnTo>
                    <a:pt x="1178269" y="0"/>
                  </a:lnTo>
                  <a:lnTo>
                    <a:pt x="1178269" y="167703"/>
                  </a:lnTo>
                  <a:lnTo>
                    <a:pt x="0" y="167703"/>
                  </a:lnTo>
                  <a:close/>
                </a:path>
              </a:pathLst>
            </a:custGeom>
            <a:solidFill>
              <a:srgbClr val="1C5739"/>
            </a:solidFill>
          </p:spPr>
          <p:txBody>
            <a:bodyPr/>
            <a:lstStyle/>
            <a:p>
              <a:endParaRPr lang="en-US" sz="1350" dirty="0"/>
            </a:p>
          </p:txBody>
        </p:sp>
        <p:sp>
          <p:nvSpPr>
            <p:cNvPr id="9" name="TextBox 9"/>
            <p:cNvSpPr txBox="1"/>
            <p:nvPr/>
          </p:nvSpPr>
          <p:spPr>
            <a:xfrm>
              <a:off x="0" y="-47625"/>
              <a:ext cx="1178269" cy="215328"/>
            </a:xfrm>
            <a:prstGeom prst="rect">
              <a:avLst/>
            </a:prstGeom>
          </p:spPr>
          <p:txBody>
            <a:bodyPr lIns="38100" tIns="38100" rIns="38100" bIns="38100" rtlCol="0" anchor="ctr"/>
            <a:lstStyle/>
            <a:p>
              <a:pPr algn="ctr">
                <a:lnSpc>
                  <a:spcPts val="2568"/>
                </a:lnSpc>
                <a:spcBef>
                  <a:spcPct val="0"/>
                </a:spcBef>
              </a:pPr>
              <a:r>
                <a:rPr lang="en-US" sz="1861" spc="18" dirty="0">
                  <a:solidFill>
                    <a:srgbClr val="FFFFFF"/>
                  </a:solidFill>
                  <a:latin typeface="Open Sauce Italics"/>
                </a:rPr>
                <a:t>Sparklines, Word Clouds</a:t>
              </a:r>
            </a:p>
          </p:txBody>
        </p:sp>
      </p:grpSp>
      <p:sp>
        <p:nvSpPr>
          <p:cNvPr id="10" name="TextBox 10"/>
          <p:cNvSpPr txBox="1"/>
          <p:nvPr/>
        </p:nvSpPr>
        <p:spPr>
          <a:xfrm>
            <a:off x="490281" y="2124365"/>
            <a:ext cx="11778501" cy="988540"/>
          </a:xfrm>
          <a:prstGeom prst="rect">
            <a:avLst/>
          </a:prstGeom>
        </p:spPr>
        <p:txBody>
          <a:bodyPr wrap="square" lIns="0" tIns="0" rIns="0" bIns="0" rtlCol="0" anchor="t">
            <a:spAutoFit/>
          </a:bodyPr>
          <a:lstStyle/>
          <a:p>
            <a:pPr algn="ctr">
              <a:lnSpc>
                <a:spcPts val="8165"/>
              </a:lnSpc>
            </a:pPr>
            <a:r>
              <a:rPr lang="en-US" sz="5916" spc="580" dirty="0">
                <a:solidFill>
                  <a:srgbClr val="FFFFFF"/>
                </a:solidFill>
                <a:latin typeface="Arial Black" panose="020B0A04020102020204" pitchFamily="34" charset="0"/>
              </a:rPr>
              <a:t>2. Data Storytelling</a:t>
            </a:r>
          </a:p>
        </p:txBody>
      </p:sp>
      <p:grpSp>
        <p:nvGrpSpPr>
          <p:cNvPr id="11" name="Group 11"/>
          <p:cNvGrpSpPr/>
          <p:nvPr/>
        </p:nvGrpSpPr>
        <p:grpSpPr>
          <a:xfrm>
            <a:off x="1447218" y="7212408"/>
            <a:ext cx="3355304" cy="1017193"/>
            <a:chOff x="0" y="0"/>
            <a:chExt cx="1178269" cy="357204"/>
          </a:xfrm>
        </p:grpSpPr>
        <p:sp>
          <p:nvSpPr>
            <p:cNvPr id="12" name="Freeform 12"/>
            <p:cNvSpPr/>
            <p:nvPr/>
          </p:nvSpPr>
          <p:spPr>
            <a:xfrm>
              <a:off x="0" y="0"/>
              <a:ext cx="1178269" cy="357204"/>
            </a:xfrm>
            <a:custGeom>
              <a:avLst/>
              <a:gdLst/>
              <a:ahLst/>
              <a:cxnLst/>
              <a:rect l="l" t="t" r="r" b="b"/>
              <a:pathLst>
                <a:path w="1178269" h="357204">
                  <a:moveTo>
                    <a:pt x="0" y="0"/>
                  </a:moveTo>
                  <a:lnTo>
                    <a:pt x="1178269" y="0"/>
                  </a:lnTo>
                  <a:lnTo>
                    <a:pt x="1178269" y="357204"/>
                  </a:lnTo>
                  <a:lnTo>
                    <a:pt x="0" y="357204"/>
                  </a:lnTo>
                  <a:close/>
                </a:path>
              </a:pathLst>
            </a:custGeom>
            <a:solidFill>
              <a:srgbClr val="397D5A"/>
            </a:solidFill>
          </p:spPr>
          <p:txBody>
            <a:bodyPr/>
            <a:lstStyle/>
            <a:p>
              <a:endParaRPr lang="en-US" sz="1350"/>
            </a:p>
          </p:txBody>
        </p:sp>
        <p:sp>
          <p:nvSpPr>
            <p:cNvPr id="13" name="TextBox 13"/>
            <p:cNvSpPr txBox="1"/>
            <p:nvPr/>
          </p:nvSpPr>
          <p:spPr>
            <a:xfrm>
              <a:off x="0" y="-19050"/>
              <a:ext cx="1178269" cy="376254"/>
            </a:xfrm>
            <a:prstGeom prst="rect">
              <a:avLst/>
            </a:prstGeom>
          </p:spPr>
          <p:txBody>
            <a:bodyPr lIns="85725" tIns="85725" rIns="85725" bIns="85725" rtlCol="0" anchor="ctr"/>
            <a:lstStyle/>
            <a:p>
              <a:pPr algn="ctr">
                <a:lnSpc>
                  <a:spcPts val="1553"/>
                </a:lnSpc>
                <a:spcBef>
                  <a:spcPct val="0"/>
                </a:spcBef>
              </a:pPr>
              <a:r>
                <a:rPr lang="en-US" sz="1125" spc="11" dirty="0">
                  <a:solidFill>
                    <a:srgbClr val="FFFFFF"/>
                  </a:solidFill>
                  <a:latin typeface="Open Sauce Italics"/>
                </a:rPr>
                <a:t>Quickly show trends</a:t>
              </a:r>
            </a:p>
          </p:txBody>
        </p:sp>
      </p:grpSp>
      <p:grpSp>
        <p:nvGrpSpPr>
          <p:cNvPr id="15" name="Group 15"/>
          <p:cNvGrpSpPr/>
          <p:nvPr/>
        </p:nvGrpSpPr>
        <p:grpSpPr>
          <a:xfrm>
            <a:off x="5070572" y="3867822"/>
            <a:ext cx="3464289" cy="477561"/>
            <a:chOff x="0" y="0"/>
            <a:chExt cx="1178269" cy="167703"/>
          </a:xfrm>
        </p:grpSpPr>
        <p:sp>
          <p:nvSpPr>
            <p:cNvPr id="16" name="Freeform 16"/>
            <p:cNvSpPr/>
            <p:nvPr/>
          </p:nvSpPr>
          <p:spPr>
            <a:xfrm>
              <a:off x="0" y="0"/>
              <a:ext cx="1178269" cy="167703"/>
            </a:xfrm>
            <a:custGeom>
              <a:avLst/>
              <a:gdLst/>
              <a:ahLst/>
              <a:cxnLst/>
              <a:rect l="l" t="t" r="r" b="b"/>
              <a:pathLst>
                <a:path w="1178269" h="167703">
                  <a:moveTo>
                    <a:pt x="0" y="0"/>
                  </a:moveTo>
                  <a:lnTo>
                    <a:pt x="1178269" y="0"/>
                  </a:lnTo>
                  <a:lnTo>
                    <a:pt x="1178269" y="167703"/>
                  </a:lnTo>
                  <a:lnTo>
                    <a:pt x="0" y="167703"/>
                  </a:lnTo>
                  <a:close/>
                </a:path>
              </a:pathLst>
            </a:custGeom>
            <a:solidFill>
              <a:srgbClr val="1C5739"/>
            </a:solidFill>
          </p:spPr>
          <p:txBody>
            <a:bodyPr/>
            <a:lstStyle/>
            <a:p>
              <a:endParaRPr lang="en-US" sz="1350" dirty="0"/>
            </a:p>
          </p:txBody>
        </p:sp>
        <p:sp>
          <p:nvSpPr>
            <p:cNvPr id="17" name="TextBox 17"/>
            <p:cNvSpPr txBox="1"/>
            <p:nvPr/>
          </p:nvSpPr>
          <p:spPr>
            <a:xfrm>
              <a:off x="0" y="-47625"/>
              <a:ext cx="1178269" cy="215328"/>
            </a:xfrm>
            <a:prstGeom prst="rect">
              <a:avLst/>
            </a:prstGeom>
          </p:spPr>
          <p:txBody>
            <a:bodyPr lIns="38100" tIns="38100" rIns="38100" bIns="38100" rtlCol="0" anchor="ctr"/>
            <a:lstStyle/>
            <a:p>
              <a:pPr algn="ctr">
                <a:lnSpc>
                  <a:spcPts val="2568"/>
                </a:lnSpc>
                <a:spcBef>
                  <a:spcPct val="0"/>
                </a:spcBef>
              </a:pPr>
              <a:r>
                <a:rPr lang="en-US" sz="1861" spc="18" dirty="0">
                  <a:solidFill>
                    <a:srgbClr val="FFFFFF"/>
                  </a:solidFill>
                  <a:latin typeface="Open Sauce Italics"/>
                </a:rPr>
                <a:t>Icon Array &amp; Stacked Bar</a:t>
              </a:r>
            </a:p>
          </p:txBody>
        </p:sp>
      </p:grpSp>
      <p:grpSp>
        <p:nvGrpSpPr>
          <p:cNvPr id="18" name="Group 18"/>
          <p:cNvGrpSpPr/>
          <p:nvPr/>
        </p:nvGrpSpPr>
        <p:grpSpPr>
          <a:xfrm>
            <a:off x="5132615" y="7212408"/>
            <a:ext cx="3469306" cy="1017193"/>
            <a:chOff x="0" y="0"/>
            <a:chExt cx="1178269" cy="357204"/>
          </a:xfrm>
        </p:grpSpPr>
        <p:sp>
          <p:nvSpPr>
            <p:cNvPr id="19" name="Freeform 19"/>
            <p:cNvSpPr/>
            <p:nvPr/>
          </p:nvSpPr>
          <p:spPr>
            <a:xfrm>
              <a:off x="0" y="0"/>
              <a:ext cx="1178269" cy="357204"/>
            </a:xfrm>
            <a:custGeom>
              <a:avLst/>
              <a:gdLst/>
              <a:ahLst/>
              <a:cxnLst/>
              <a:rect l="l" t="t" r="r" b="b"/>
              <a:pathLst>
                <a:path w="1178269" h="357204">
                  <a:moveTo>
                    <a:pt x="0" y="0"/>
                  </a:moveTo>
                  <a:lnTo>
                    <a:pt x="1178269" y="0"/>
                  </a:lnTo>
                  <a:lnTo>
                    <a:pt x="1178269" y="357204"/>
                  </a:lnTo>
                  <a:lnTo>
                    <a:pt x="0" y="357204"/>
                  </a:lnTo>
                  <a:close/>
                </a:path>
              </a:pathLst>
            </a:custGeom>
            <a:solidFill>
              <a:srgbClr val="397D5A"/>
            </a:solidFill>
          </p:spPr>
          <p:txBody>
            <a:bodyPr/>
            <a:lstStyle/>
            <a:p>
              <a:endParaRPr lang="en-US" sz="1350"/>
            </a:p>
          </p:txBody>
        </p:sp>
        <p:sp>
          <p:nvSpPr>
            <p:cNvPr id="20" name="TextBox 20"/>
            <p:cNvSpPr txBox="1"/>
            <p:nvPr/>
          </p:nvSpPr>
          <p:spPr>
            <a:xfrm>
              <a:off x="0" y="-19050"/>
              <a:ext cx="1178269" cy="376254"/>
            </a:xfrm>
            <a:prstGeom prst="rect">
              <a:avLst/>
            </a:prstGeom>
          </p:spPr>
          <p:txBody>
            <a:bodyPr lIns="85725" tIns="85725" rIns="85725" bIns="85725" rtlCol="0" anchor="ctr"/>
            <a:lstStyle/>
            <a:p>
              <a:pPr algn="ctr">
                <a:lnSpc>
                  <a:spcPts val="1553"/>
                </a:lnSpc>
                <a:spcBef>
                  <a:spcPct val="0"/>
                </a:spcBef>
              </a:pPr>
              <a:r>
                <a:rPr lang="en-US" sz="1125" spc="11" dirty="0">
                  <a:solidFill>
                    <a:srgbClr val="FFFFFF"/>
                  </a:solidFill>
                  <a:latin typeface="Open Sauce Italics"/>
                </a:rPr>
                <a:t>Support the story with a carefully crafted icon array or a meaningful stacked bar chart.</a:t>
              </a:r>
            </a:p>
          </p:txBody>
        </p:sp>
      </p:grpSp>
      <p:sp>
        <p:nvSpPr>
          <p:cNvPr id="21" name="Freeform 21"/>
          <p:cNvSpPr/>
          <p:nvPr/>
        </p:nvSpPr>
        <p:spPr>
          <a:xfrm>
            <a:off x="8913479" y="4192442"/>
            <a:ext cx="3355304" cy="2889524"/>
          </a:xfrm>
          <a:custGeom>
            <a:avLst/>
            <a:gdLst/>
            <a:ahLst/>
            <a:cxnLst/>
            <a:rect l="l" t="t" r="r" b="b"/>
            <a:pathLst>
              <a:path w="4473739" h="3852699">
                <a:moveTo>
                  <a:pt x="0" y="0"/>
                </a:moveTo>
                <a:lnTo>
                  <a:pt x="4473739" y="0"/>
                </a:lnTo>
                <a:lnTo>
                  <a:pt x="4473739" y="3852699"/>
                </a:lnTo>
                <a:lnTo>
                  <a:pt x="0" y="3852699"/>
                </a:lnTo>
                <a:lnTo>
                  <a:pt x="0" y="0"/>
                </a:lnTo>
                <a:close/>
              </a:path>
            </a:pathLst>
          </a:custGeom>
          <a:blipFill>
            <a:blip r:embed="rId4"/>
            <a:stretch>
              <a:fillRect t="-37144" b="-37144"/>
            </a:stretch>
          </a:blipFill>
        </p:spPr>
        <p:txBody>
          <a:bodyPr/>
          <a:lstStyle/>
          <a:p>
            <a:endParaRPr lang="en-US" sz="1350"/>
          </a:p>
        </p:txBody>
      </p:sp>
      <p:grpSp>
        <p:nvGrpSpPr>
          <p:cNvPr id="22" name="Group 22"/>
          <p:cNvGrpSpPr/>
          <p:nvPr/>
        </p:nvGrpSpPr>
        <p:grpSpPr>
          <a:xfrm>
            <a:off x="8913479" y="3867822"/>
            <a:ext cx="3355304" cy="477561"/>
            <a:chOff x="0" y="0"/>
            <a:chExt cx="1178269" cy="167703"/>
          </a:xfrm>
        </p:grpSpPr>
        <p:sp>
          <p:nvSpPr>
            <p:cNvPr id="23" name="Freeform 23"/>
            <p:cNvSpPr/>
            <p:nvPr/>
          </p:nvSpPr>
          <p:spPr>
            <a:xfrm>
              <a:off x="0" y="0"/>
              <a:ext cx="1178269" cy="167703"/>
            </a:xfrm>
            <a:custGeom>
              <a:avLst/>
              <a:gdLst/>
              <a:ahLst/>
              <a:cxnLst/>
              <a:rect l="l" t="t" r="r" b="b"/>
              <a:pathLst>
                <a:path w="1178269" h="167703">
                  <a:moveTo>
                    <a:pt x="0" y="0"/>
                  </a:moveTo>
                  <a:lnTo>
                    <a:pt x="1178269" y="0"/>
                  </a:lnTo>
                  <a:lnTo>
                    <a:pt x="1178269" y="167703"/>
                  </a:lnTo>
                  <a:lnTo>
                    <a:pt x="0" y="167703"/>
                  </a:lnTo>
                  <a:close/>
                </a:path>
              </a:pathLst>
            </a:custGeom>
            <a:solidFill>
              <a:srgbClr val="1C5739"/>
            </a:solidFill>
          </p:spPr>
          <p:txBody>
            <a:bodyPr/>
            <a:lstStyle/>
            <a:p>
              <a:endParaRPr lang="en-US" sz="1350"/>
            </a:p>
          </p:txBody>
        </p:sp>
        <p:sp>
          <p:nvSpPr>
            <p:cNvPr id="24" name="TextBox 24"/>
            <p:cNvSpPr txBox="1"/>
            <p:nvPr/>
          </p:nvSpPr>
          <p:spPr>
            <a:xfrm>
              <a:off x="0" y="-47625"/>
              <a:ext cx="1178269" cy="215328"/>
            </a:xfrm>
            <a:prstGeom prst="rect">
              <a:avLst/>
            </a:prstGeom>
          </p:spPr>
          <p:txBody>
            <a:bodyPr lIns="38100" tIns="38100" rIns="38100" bIns="38100" rtlCol="0" anchor="ctr"/>
            <a:lstStyle/>
            <a:p>
              <a:pPr algn="ctr">
                <a:lnSpc>
                  <a:spcPts val="2568"/>
                </a:lnSpc>
                <a:spcBef>
                  <a:spcPct val="0"/>
                </a:spcBef>
              </a:pPr>
              <a:r>
                <a:rPr lang="en-US" sz="1861" spc="18" dirty="0">
                  <a:solidFill>
                    <a:srgbClr val="FFFFFF"/>
                  </a:solidFill>
                  <a:latin typeface="Open Sauce Italics"/>
                </a:rPr>
                <a:t>Combo Charts</a:t>
              </a:r>
            </a:p>
          </p:txBody>
        </p:sp>
      </p:grpSp>
      <p:grpSp>
        <p:nvGrpSpPr>
          <p:cNvPr id="25" name="Group 25"/>
          <p:cNvGrpSpPr/>
          <p:nvPr/>
        </p:nvGrpSpPr>
        <p:grpSpPr>
          <a:xfrm>
            <a:off x="8913479" y="7212408"/>
            <a:ext cx="3355304" cy="1017193"/>
            <a:chOff x="0" y="0"/>
            <a:chExt cx="1178269" cy="357204"/>
          </a:xfrm>
        </p:grpSpPr>
        <p:sp>
          <p:nvSpPr>
            <p:cNvPr id="26" name="Freeform 26"/>
            <p:cNvSpPr/>
            <p:nvPr/>
          </p:nvSpPr>
          <p:spPr>
            <a:xfrm>
              <a:off x="0" y="0"/>
              <a:ext cx="1178269" cy="357204"/>
            </a:xfrm>
            <a:custGeom>
              <a:avLst/>
              <a:gdLst/>
              <a:ahLst/>
              <a:cxnLst/>
              <a:rect l="l" t="t" r="r" b="b"/>
              <a:pathLst>
                <a:path w="1178269" h="357204">
                  <a:moveTo>
                    <a:pt x="0" y="0"/>
                  </a:moveTo>
                  <a:lnTo>
                    <a:pt x="1178269" y="0"/>
                  </a:lnTo>
                  <a:lnTo>
                    <a:pt x="1178269" y="357204"/>
                  </a:lnTo>
                  <a:lnTo>
                    <a:pt x="0" y="357204"/>
                  </a:lnTo>
                  <a:close/>
                </a:path>
              </a:pathLst>
            </a:custGeom>
            <a:solidFill>
              <a:srgbClr val="397D5A"/>
            </a:solidFill>
          </p:spPr>
          <p:txBody>
            <a:bodyPr/>
            <a:lstStyle/>
            <a:p>
              <a:endParaRPr lang="en-US" sz="1350"/>
            </a:p>
          </p:txBody>
        </p:sp>
        <p:sp>
          <p:nvSpPr>
            <p:cNvPr id="27" name="TextBox 27"/>
            <p:cNvSpPr txBox="1"/>
            <p:nvPr/>
          </p:nvSpPr>
          <p:spPr>
            <a:xfrm>
              <a:off x="0" y="-19050"/>
              <a:ext cx="1178269" cy="376254"/>
            </a:xfrm>
            <a:prstGeom prst="rect">
              <a:avLst/>
            </a:prstGeom>
          </p:spPr>
          <p:txBody>
            <a:bodyPr lIns="85725" tIns="85725" rIns="85725" bIns="85725" rtlCol="0" anchor="ctr"/>
            <a:lstStyle/>
            <a:p>
              <a:pPr algn="ctr">
                <a:lnSpc>
                  <a:spcPts val="1553"/>
                </a:lnSpc>
                <a:spcBef>
                  <a:spcPct val="0"/>
                </a:spcBef>
              </a:pPr>
              <a:r>
                <a:rPr lang="en-US" sz="1125" spc="11" dirty="0">
                  <a:solidFill>
                    <a:srgbClr val="FFFFFF"/>
                  </a:solidFill>
                  <a:latin typeface="Open Sauce Italics"/>
                </a:rPr>
                <a:t>Carefully constructed combo charts should support the story but consider adding a handout if the trend exceeds five years.</a:t>
              </a:r>
            </a:p>
          </p:txBody>
        </p:sp>
      </p:grpSp>
      <p:sp>
        <p:nvSpPr>
          <p:cNvPr id="28" name="Freeform 28"/>
          <p:cNvSpPr/>
          <p:nvPr/>
        </p:nvSpPr>
        <p:spPr>
          <a:xfrm>
            <a:off x="11556361" y="-328990"/>
            <a:ext cx="3087267" cy="3087267"/>
          </a:xfrm>
          <a:custGeom>
            <a:avLst/>
            <a:gdLst/>
            <a:ahLst/>
            <a:cxnLst/>
            <a:rect l="l" t="t" r="r" b="b"/>
            <a:pathLst>
              <a:path w="4116356" h="4116356">
                <a:moveTo>
                  <a:pt x="0" y="0"/>
                </a:moveTo>
                <a:lnTo>
                  <a:pt x="4116355" y="0"/>
                </a:lnTo>
                <a:lnTo>
                  <a:pt x="4116355" y="4116356"/>
                </a:lnTo>
                <a:lnTo>
                  <a:pt x="0" y="411635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sz="1350"/>
          </a:p>
        </p:txBody>
      </p:sp>
      <p:sp>
        <p:nvSpPr>
          <p:cNvPr id="29" name="Freeform 29"/>
          <p:cNvSpPr/>
          <p:nvPr/>
        </p:nvSpPr>
        <p:spPr>
          <a:xfrm>
            <a:off x="-1951784" y="1285876"/>
            <a:ext cx="2442065" cy="2442065"/>
          </a:xfrm>
          <a:custGeom>
            <a:avLst/>
            <a:gdLst/>
            <a:ahLst/>
            <a:cxnLst/>
            <a:rect l="l" t="t" r="r" b="b"/>
            <a:pathLst>
              <a:path w="3256087" h="3256087">
                <a:moveTo>
                  <a:pt x="0" y="0"/>
                </a:moveTo>
                <a:lnTo>
                  <a:pt x="3256087" y="0"/>
                </a:lnTo>
                <a:lnTo>
                  <a:pt x="3256087" y="3256087"/>
                </a:lnTo>
                <a:lnTo>
                  <a:pt x="0" y="325608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sz="1350"/>
          </a:p>
        </p:txBody>
      </p:sp>
      <p:pic>
        <p:nvPicPr>
          <p:cNvPr id="39" name="Picture 38" descr="People at meeting">
            <a:extLst>
              <a:ext uri="{FF2B5EF4-FFF2-40B4-BE49-F238E27FC236}">
                <a16:creationId xmlns:a16="http://schemas.microsoft.com/office/drawing/2014/main" id="{5EEE8892-D41C-9C55-CD66-6CB994E2C43A}"/>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34343"/>
          <a:stretch/>
        </p:blipFill>
        <p:spPr>
          <a:xfrm>
            <a:off x="8900341" y="4345383"/>
            <a:ext cx="3368442" cy="2725075"/>
          </a:xfrm>
          <a:prstGeom prst="rect">
            <a:avLst/>
          </a:prstGeom>
        </p:spPr>
      </p:pic>
      <p:pic>
        <p:nvPicPr>
          <p:cNvPr id="36" name="Picture 35" descr="A group of people in caps&#10;&#10;AI-generated content may be incorrect.">
            <a:extLst>
              <a:ext uri="{FF2B5EF4-FFF2-40B4-BE49-F238E27FC236}">
                <a16:creationId xmlns:a16="http://schemas.microsoft.com/office/drawing/2014/main" id="{48806898-F779-A298-70A1-B951C48CD70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123347" y="4434779"/>
            <a:ext cx="3469306" cy="1417443"/>
          </a:xfrm>
          <a:prstGeom prst="rect">
            <a:avLst/>
          </a:prstGeom>
        </p:spPr>
      </p:pic>
      <p:pic>
        <p:nvPicPr>
          <p:cNvPr id="38" name="Picture 37" descr="A yellow and green bar with black numbers&#10;&#10;AI-generated content may be incorrect.">
            <a:extLst>
              <a:ext uri="{FF2B5EF4-FFF2-40B4-BE49-F238E27FC236}">
                <a16:creationId xmlns:a16="http://schemas.microsoft.com/office/drawing/2014/main" id="{FB5AAF21-3932-79D7-BEF7-EE91F22B46A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110210" y="5923565"/>
            <a:ext cx="3464290" cy="1261719"/>
          </a:xfrm>
          <a:prstGeom prst="rect">
            <a:avLst/>
          </a:prstGeom>
        </p:spPr>
      </p:pic>
      <p:pic>
        <p:nvPicPr>
          <p:cNvPr id="45" name="Picture 44" descr="A close-up of words&#10;&#10;AI-generated content may be incorrect.">
            <a:extLst>
              <a:ext uri="{FF2B5EF4-FFF2-40B4-BE49-F238E27FC236}">
                <a16:creationId xmlns:a16="http://schemas.microsoft.com/office/drawing/2014/main" id="{5DA2FF59-A00E-3C3E-DCC0-EF868163B7C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500410" y="5068412"/>
            <a:ext cx="3270821" cy="2027705"/>
          </a:xfrm>
          <a:prstGeom prst="rect">
            <a:avLst/>
          </a:prstGeom>
        </p:spPr>
      </p:pic>
      <p:pic>
        <p:nvPicPr>
          <p:cNvPr id="47" name="Picture 46">
            <a:extLst>
              <a:ext uri="{FF2B5EF4-FFF2-40B4-BE49-F238E27FC236}">
                <a16:creationId xmlns:a16="http://schemas.microsoft.com/office/drawing/2014/main" id="{61D929B9-F11F-365A-F3D1-23666AC3CB36}"/>
              </a:ext>
            </a:extLst>
          </p:cNvPr>
          <p:cNvPicPr>
            <a:picLocks noChangeAspect="1"/>
          </p:cNvPicPr>
          <p:nvPr/>
        </p:nvPicPr>
        <p:blipFill>
          <a:blip r:embed="rId11"/>
          <a:stretch>
            <a:fillRect/>
          </a:stretch>
        </p:blipFill>
        <p:spPr>
          <a:xfrm>
            <a:off x="9144000" y="4418938"/>
            <a:ext cx="2080969" cy="649475"/>
          </a:xfrm>
          <a:prstGeom prst="rect">
            <a:avLst/>
          </a:prstGeom>
        </p:spPr>
      </p:pic>
      <p:pic>
        <p:nvPicPr>
          <p:cNvPr id="53" name="Picture 52">
            <a:extLst>
              <a:ext uri="{FF2B5EF4-FFF2-40B4-BE49-F238E27FC236}">
                <a16:creationId xmlns:a16="http://schemas.microsoft.com/office/drawing/2014/main" id="{1B3E7ED9-BF96-6A74-4347-A549F6E5ECB1}"/>
              </a:ext>
            </a:extLst>
          </p:cNvPr>
          <p:cNvPicPr>
            <a:picLocks noChangeAspect="1"/>
          </p:cNvPicPr>
          <p:nvPr/>
        </p:nvPicPr>
        <p:blipFill>
          <a:blip r:embed="rId12"/>
          <a:stretch>
            <a:fillRect/>
          </a:stretch>
        </p:blipFill>
        <p:spPr>
          <a:xfrm>
            <a:off x="1463444" y="4549125"/>
            <a:ext cx="3355304" cy="331499"/>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26D213-F547-2237-DA28-A27CE476112F}"/>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0C7DDADD-F7B9-0BB6-F0C6-57A9CF211E68}"/>
              </a:ext>
            </a:extLst>
          </p:cNvPr>
          <p:cNvSpPr/>
          <p:nvPr/>
        </p:nvSpPr>
        <p:spPr>
          <a:xfrm flipH="1" flipV="1">
            <a:off x="0" y="1285875"/>
            <a:ext cx="13716000" cy="771525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3"/>
            <a:stretch>
              <a:fillRect t="-38888" b="-38888"/>
            </a:stretch>
          </a:blipFill>
        </p:spPr>
        <p:txBody>
          <a:bodyPr/>
          <a:lstStyle/>
          <a:p>
            <a:endParaRPr lang="en-US" sz="1350"/>
          </a:p>
        </p:txBody>
      </p:sp>
      <p:grpSp>
        <p:nvGrpSpPr>
          <p:cNvPr id="3" name="Group 3">
            <a:extLst>
              <a:ext uri="{FF2B5EF4-FFF2-40B4-BE49-F238E27FC236}">
                <a16:creationId xmlns:a16="http://schemas.microsoft.com/office/drawing/2014/main" id="{A5A8361F-4AA1-7A05-D4A8-BEDD357E536D}"/>
              </a:ext>
            </a:extLst>
          </p:cNvPr>
          <p:cNvGrpSpPr/>
          <p:nvPr/>
        </p:nvGrpSpPr>
        <p:grpSpPr>
          <a:xfrm>
            <a:off x="-396002" y="1285875"/>
            <a:ext cx="14286242" cy="2314575"/>
            <a:chOff x="0" y="0"/>
            <a:chExt cx="5016842" cy="812800"/>
          </a:xfrm>
        </p:grpSpPr>
        <p:sp>
          <p:nvSpPr>
            <p:cNvPr id="4" name="Freeform 4">
              <a:extLst>
                <a:ext uri="{FF2B5EF4-FFF2-40B4-BE49-F238E27FC236}">
                  <a16:creationId xmlns:a16="http://schemas.microsoft.com/office/drawing/2014/main" id="{DAEBC6FA-91A9-2F2D-E898-53945CF1D8B0}"/>
                </a:ext>
              </a:extLst>
            </p:cNvPr>
            <p:cNvSpPr/>
            <p:nvPr/>
          </p:nvSpPr>
          <p:spPr>
            <a:xfrm>
              <a:off x="0" y="0"/>
              <a:ext cx="5016842" cy="812800"/>
            </a:xfrm>
            <a:custGeom>
              <a:avLst/>
              <a:gdLst/>
              <a:ahLst/>
              <a:cxnLst/>
              <a:rect l="l" t="t" r="r" b="b"/>
              <a:pathLst>
                <a:path w="5016842" h="812800">
                  <a:moveTo>
                    <a:pt x="0" y="0"/>
                  </a:moveTo>
                  <a:lnTo>
                    <a:pt x="5016842" y="0"/>
                  </a:lnTo>
                  <a:lnTo>
                    <a:pt x="5016842" y="812800"/>
                  </a:lnTo>
                  <a:lnTo>
                    <a:pt x="0" y="812800"/>
                  </a:lnTo>
                  <a:close/>
                </a:path>
              </a:pathLst>
            </a:custGeom>
            <a:solidFill>
              <a:srgbClr val="1C5739"/>
            </a:solidFill>
          </p:spPr>
          <p:txBody>
            <a:bodyPr/>
            <a:lstStyle/>
            <a:p>
              <a:endParaRPr lang="en-US" sz="1350"/>
            </a:p>
          </p:txBody>
        </p:sp>
        <p:sp>
          <p:nvSpPr>
            <p:cNvPr id="5" name="TextBox 5">
              <a:extLst>
                <a:ext uri="{FF2B5EF4-FFF2-40B4-BE49-F238E27FC236}">
                  <a16:creationId xmlns:a16="http://schemas.microsoft.com/office/drawing/2014/main" id="{11ABC093-85CE-62FA-6221-AE0AF77A3294}"/>
                </a:ext>
              </a:extLst>
            </p:cNvPr>
            <p:cNvSpPr txBox="1"/>
            <p:nvPr/>
          </p:nvSpPr>
          <p:spPr>
            <a:xfrm>
              <a:off x="0" y="-19050"/>
              <a:ext cx="5016842" cy="831850"/>
            </a:xfrm>
            <a:prstGeom prst="rect">
              <a:avLst/>
            </a:prstGeom>
          </p:spPr>
          <p:txBody>
            <a:bodyPr lIns="38100" tIns="38100" rIns="38100" bIns="38100" rtlCol="0" anchor="ctr"/>
            <a:lstStyle/>
            <a:p>
              <a:pPr algn="ctr">
                <a:lnSpc>
                  <a:spcPts val="2144"/>
                </a:lnSpc>
              </a:pPr>
              <a:endParaRPr sz="1350"/>
            </a:p>
          </p:txBody>
        </p:sp>
      </p:grpSp>
      <p:grpSp>
        <p:nvGrpSpPr>
          <p:cNvPr id="7" name="Group 7">
            <a:extLst>
              <a:ext uri="{FF2B5EF4-FFF2-40B4-BE49-F238E27FC236}">
                <a16:creationId xmlns:a16="http://schemas.microsoft.com/office/drawing/2014/main" id="{0D5F9747-6204-D17E-83B8-D82B3092A9E3}"/>
              </a:ext>
            </a:extLst>
          </p:cNvPr>
          <p:cNvGrpSpPr/>
          <p:nvPr/>
        </p:nvGrpSpPr>
        <p:grpSpPr>
          <a:xfrm>
            <a:off x="1447218" y="3867822"/>
            <a:ext cx="3355304" cy="477561"/>
            <a:chOff x="0" y="0"/>
            <a:chExt cx="1178269" cy="167703"/>
          </a:xfrm>
        </p:grpSpPr>
        <p:sp>
          <p:nvSpPr>
            <p:cNvPr id="8" name="Freeform 8">
              <a:extLst>
                <a:ext uri="{FF2B5EF4-FFF2-40B4-BE49-F238E27FC236}">
                  <a16:creationId xmlns:a16="http://schemas.microsoft.com/office/drawing/2014/main" id="{45B637D1-9CB2-C77F-68E7-21AFAF117DF2}"/>
                </a:ext>
              </a:extLst>
            </p:cNvPr>
            <p:cNvSpPr/>
            <p:nvPr/>
          </p:nvSpPr>
          <p:spPr>
            <a:xfrm>
              <a:off x="0" y="0"/>
              <a:ext cx="1178269" cy="167703"/>
            </a:xfrm>
            <a:custGeom>
              <a:avLst/>
              <a:gdLst/>
              <a:ahLst/>
              <a:cxnLst/>
              <a:rect l="l" t="t" r="r" b="b"/>
              <a:pathLst>
                <a:path w="1178269" h="167703">
                  <a:moveTo>
                    <a:pt x="0" y="0"/>
                  </a:moveTo>
                  <a:lnTo>
                    <a:pt x="1178269" y="0"/>
                  </a:lnTo>
                  <a:lnTo>
                    <a:pt x="1178269" y="167703"/>
                  </a:lnTo>
                  <a:lnTo>
                    <a:pt x="0" y="167703"/>
                  </a:lnTo>
                  <a:close/>
                </a:path>
              </a:pathLst>
            </a:custGeom>
            <a:solidFill>
              <a:srgbClr val="1C5739"/>
            </a:solidFill>
          </p:spPr>
          <p:txBody>
            <a:bodyPr/>
            <a:lstStyle/>
            <a:p>
              <a:endParaRPr lang="en-US" sz="1350" dirty="0"/>
            </a:p>
          </p:txBody>
        </p:sp>
        <p:sp>
          <p:nvSpPr>
            <p:cNvPr id="9" name="TextBox 9">
              <a:extLst>
                <a:ext uri="{FF2B5EF4-FFF2-40B4-BE49-F238E27FC236}">
                  <a16:creationId xmlns:a16="http://schemas.microsoft.com/office/drawing/2014/main" id="{E194F7BB-ED52-6A09-4E34-FE44075970C7}"/>
                </a:ext>
              </a:extLst>
            </p:cNvPr>
            <p:cNvSpPr txBox="1"/>
            <p:nvPr/>
          </p:nvSpPr>
          <p:spPr>
            <a:xfrm>
              <a:off x="0" y="-47625"/>
              <a:ext cx="1178269" cy="215328"/>
            </a:xfrm>
            <a:prstGeom prst="rect">
              <a:avLst/>
            </a:prstGeom>
          </p:spPr>
          <p:txBody>
            <a:bodyPr lIns="38100" tIns="38100" rIns="38100" bIns="38100" rtlCol="0" anchor="ctr"/>
            <a:lstStyle/>
            <a:p>
              <a:pPr algn="ctr">
                <a:lnSpc>
                  <a:spcPts val="2568"/>
                </a:lnSpc>
                <a:spcBef>
                  <a:spcPct val="0"/>
                </a:spcBef>
              </a:pPr>
              <a:r>
                <a:rPr lang="en-US" sz="1861" spc="18" dirty="0">
                  <a:solidFill>
                    <a:srgbClr val="FFFFFF"/>
                  </a:solidFill>
                  <a:latin typeface="Open Sauce Italics"/>
                </a:rPr>
                <a:t>Porter’s Five Forces</a:t>
              </a:r>
            </a:p>
          </p:txBody>
        </p:sp>
      </p:grpSp>
      <p:sp>
        <p:nvSpPr>
          <p:cNvPr id="10" name="TextBox 10">
            <a:extLst>
              <a:ext uri="{FF2B5EF4-FFF2-40B4-BE49-F238E27FC236}">
                <a16:creationId xmlns:a16="http://schemas.microsoft.com/office/drawing/2014/main" id="{DAC4FD65-7C2C-3788-3F3A-0B83C315FC2E}"/>
              </a:ext>
            </a:extLst>
          </p:cNvPr>
          <p:cNvSpPr txBox="1"/>
          <p:nvPr/>
        </p:nvSpPr>
        <p:spPr>
          <a:xfrm>
            <a:off x="1714500" y="2124365"/>
            <a:ext cx="9088967" cy="900183"/>
          </a:xfrm>
          <a:prstGeom prst="rect">
            <a:avLst/>
          </a:prstGeom>
        </p:spPr>
        <p:txBody>
          <a:bodyPr wrap="square" lIns="0" tIns="0" rIns="0" bIns="0" rtlCol="0" anchor="t">
            <a:spAutoFit/>
          </a:bodyPr>
          <a:lstStyle/>
          <a:p>
            <a:pPr algn="ctr">
              <a:lnSpc>
                <a:spcPts val="8165"/>
              </a:lnSpc>
            </a:pPr>
            <a:r>
              <a:rPr lang="en-US" sz="3300" spc="580" dirty="0">
                <a:solidFill>
                  <a:srgbClr val="FFFFFF"/>
                </a:solidFill>
                <a:latin typeface="Arial Black" panose="020B0A04020102020204" pitchFamily="34" charset="0"/>
              </a:rPr>
              <a:t>3. Benchmarks Tools</a:t>
            </a:r>
          </a:p>
        </p:txBody>
      </p:sp>
      <p:grpSp>
        <p:nvGrpSpPr>
          <p:cNvPr id="11" name="Group 11">
            <a:extLst>
              <a:ext uri="{FF2B5EF4-FFF2-40B4-BE49-F238E27FC236}">
                <a16:creationId xmlns:a16="http://schemas.microsoft.com/office/drawing/2014/main" id="{C963F83D-B649-6517-4155-924E2CC4871D}"/>
              </a:ext>
            </a:extLst>
          </p:cNvPr>
          <p:cNvGrpSpPr/>
          <p:nvPr/>
        </p:nvGrpSpPr>
        <p:grpSpPr>
          <a:xfrm>
            <a:off x="1447218" y="7212408"/>
            <a:ext cx="3355304" cy="1017193"/>
            <a:chOff x="0" y="0"/>
            <a:chExt cx="1178269" cy="357204"/>
          </a:xfrm>
        </p:grpSpPr>
        <p:sp>
          <p:nvSpPr>
            <p:cNvPr id="12" name="Freeform 12">
              <a:extLst>
                <a:ext uri="{FF2B5EF4-FFF2-40B4-BE49-F238E27FC236}">
                  <a16:creationId xmlns:a16="http://schemas.microsoft.com/office/drawing/2014/main" id="{E43DD0A0-C91B-4DE8-8F26-9C3AA3136BB1}"/>
                </a:ext>
              </a:extLst>
            </p:cNvPr>
            <p:cNvSpPr/>
            <p:nvPr/>
          </p:nvSpPr>
          <p:spPr>
            <a:xfrm>
              <a:off x="0" y="0"/>
              <a:ext cx="1178269" cy="357204"/>
            </a:xfrm>
            <a:custGeom>
              <a:avLst/>
              <a:gdLst/>
              <a:ahLst/>
              <a:cxnLst/>
              <a:rect l="l" t="t" r="r" b="b"/>
              <a:pathLst>
                <a:path w="1178269" h="357204">
                  <a:moveTo>
                    <a:pt x="0" y="0"/>
                  </a:moveTo>
                  <a:lnTo>
                    <a:pt x="1178269" y="0"/>
                  </a:lnTo>
                  <a:lnTo>
                    <a:pt x="1178269" y="357204"/>
                  </a:lnTo>
                  <a:lnTo>
                    <a:pt x="0" y="357204"/>
                  </a:lnTo>
                  <a:close/>
                </a:path>
              </a:pathLst>
            </a:custGeom>
            <a:solidFill>
              <a:srgbClr val="397D5A"/>
            </a:solidFill>
          </p:spPr>
          <p:txBody>
            <a:bodyPr/>
            <a:lstStyle/>
            <a:p>
              <a:endParaRPr lang="en-US" sz="1350"/>
            </a:p>
          </p:txBody>
        </p:sp>
        <p:sp>
          <p:nvSpPr>
            <p:cNvPr id="13" name="TextBox 13">
              <a:extLst>
                <a:ext uri="{FF2B5EF4-FFF2-40B4-BE49-F238E27FC236}">
                  <a16:creationId xmlns:a16="http://schemas.microsoft.com/office/drawing/2014/main" id="{5B662595-2F04-D7D6-18FA-58880DA06D50}"/>
                </a:ext>
              </a:extLst>
            </p:cNvPr>
            <p:cNvSpPr txBox="1"/>
            <p:nvPr/>
          </p:nvSpPr>
          <p:spPr>
            <a:xfrm>
              <a:off x="0" y="-19050"/>
              <a:ext cx="1178269" cy="376254"/>
            </a:xfrm>
            <a:prstGeom prst="rect">
              <a:avLst/>
            </a:prstGeom>
          </p:spPr>
          <p:txBody>
            <a:bodyPr lIns="85725" tIns="85725" rIns="85725" bIns="85725" rtlCol="0" anchor="ctr"/>
            <a:lstStyle/>
            <a:p>
              <a:pPr algn="ctr">
                <a:lnSpc>
                  <a:spcPts val="1553"/>
                </a:lnSpc>
                <a:spcBef>
                  <a:spcPct val="0"/>
                </a:spcBef>
              </a:pPr>
              <a:r>
                <a:rPr lang="en-US" sz="1125" spc="11" dirty="0">
                  <a:solidFill>
                    <a:srgbClr val="FFFFFF"/>
                  </a:solidFill>
                  <a:latin typeface="Open Sauce Italics"/>
                </a:rPr>
                <a:t>Buyer Power, Degree of Rivalry, New entrants, Substitutes, Supplier Power. Use MarketLine Industry Profile</a:t>
              </a:r>
            </a:p>
          </p:txBody>
        </p:sp>
      </p:grpSp>
      <p:grpSp>
        <p:nvGrpSpPr>
          <p:cNvPr id="15" name="Group 15">
            <a:extLst>
              <a:ext uri="{FF2B5EF4-FFF2-40B4-BE49-F238E27FC236}">
                <a16:creationId xmlns:a16="http://schemas.microsoft.com/office/drawing/2014/main" id="{51EA3398-0DD9-97F5-CBBB-AE98062DAFEB}"/>
              </a:ext>
            </a:extLst>
          </p:cNvPr>
          <p:cNvGrpSpPr/>
          <p:nvPr/>
        </p:nvGrpSpPr>
        <p:grpSpPr>
          <a:xfrm>
            <a:off x="5070572" y="3867822"/>
            <a:ext cx="3464289" cy="477561"/>
            <a:chOff x="0" y="0"/>
            <a:chExt cx="1178269" cy="167703"/>
          </a:xfrm>
        </p:grpSpPr>
        <p:sp>
          <p:nvSpPr>
            <p:cNvPr id="16" name="Freeform 16">
              <a:extLst>
                <a:ext uri="{FF2B5EF4-FFF2-40B4-BE49-F238E27FC236}">
                  <a16:creationId xmlns:a16="http://schemas.microsoft.com/office/drawing/2014/main" id="{EEE6D3AF-C96C-2A68-7C28-9F8E2215FA66}"/>
                </a:ext>
              </a:extLst>
            </p:cNvPr>
            <p:cNvSpPr/>
            <p:nvPr/>
          </p:nvSpPr>
          <p:spPr>
            <a:xfrm>
              <a:off x="0" y="0"/>
              <a:ext cx="1178269" cy="167703"/>
            </a:xfrm>
            <a:custGeom>
              <a:avLst/>
              <a:gdLst/>
              <a:ahLst/>
              <a:cxnLst/>
              <a:rect l="l" t="t" r="r" b="b"/>
              <a:pathLst>
                <a:path w="1178269" h="167703">
                  <a:moveTo>
                    <a:pt x="0" y="0"/>
                  </a:moveTo>
                  <a:lnTo>
                    <a:pt x="1178269" y="0"/>
                  </a:lnTo>
                  <a:lnTo>
                    <a:pt x="1178269" y="167703"/>
                  </a:lnTo>
                  <a:lnTo>
                    <a:pt x="0" y="167703"/>
                  </a:lnTo>
                  <a:close/>
                </a:path>
              </a:pathLst>
            </a:custGeom>
            <a:solidFill>
              <a:srgbClr val="1C5739"/>
            </a:solidFill>
          </p:spPr>
          <p:txBody>
            <a:bodyPr/>
            <a:lstStyle/>
            <a:p>
              <a:endParaRPr lang="en-US" sz="1350" dirty="0"/>
            </a:p>
          </p:txBody>
        </p:sp>
        <p:sp>
          <p:nvSpPr>
            <p:cNvPr id="17" name="TextBox 17">
              <a:extLst>
                <a:ext uri="{FF2B5EF4-FFF2-40B4-BE49-F238E27FC236}">
                  <a16:creationId xmlns:a16="http://schemas.microsoft.com/office/drawing/2014/main" id="{E2B344D6-5FD9-41B8-6D18-C5362E70C091}"/>
                </a:ext>
              </a:extLst>
            </p:cNvPr>
            <p:cNvSpPr txBox="1"/>
            <p:nvPr/>
          </p:nvSpPr>
          <p:spPr>
            <a:xfrm>
              <a:off x="0" y="-47625"/>
              <a:ext cx="1178269" cy="215328"/>
            </a:xfrm>
            <a:prstGeom prst="rect">
              <a:avLst/>
            </a:prstGeom>
          </p:spPr>
          <p:txBody>
            <a:bodyPr lIns="38100" tIns="38100" rIns="38100" bIns="38100" rtlCol="0" anchor="ctr"/>
            <a:lstStyle/>
            <a:p>
              <a:pPr algn="ctr">
                <a:lnSpc>
                  <a:spcPts val="2568"/>
                </a:lnSpc>
                <a:spcBef>
                  <a:spcPct val="0"/>
                </a:spcBef>
              </a:pPr>
              <a:r>
                <a:rPr lang="en-US" sz="1861" spc="18" dirty="0">
                  <a:solidFill>
                    <a:srgbClr val="FFFFFF"/>
                  </a:solidFill>
                  <a:latin typeface="Open Sauce Italics"/>
                </a:rPr>
                <a:t>SWOT</a:t>
              </a:r>
            </a:p>
          </p:txBody>
        </p:sp>
      </p:grpSp>
      <p:grpSp>
        <p:nvGrpSpPr>
          <p:cNvPr id="18" name="Group 18">
            <a:extLst>
              <a:ext uri="{FF2B5EF4-FFF2-40B4-BE49-F238E27FC236}">
                <a16:creationId xmlns:a16="http://schemas.microsoft.com/office/drawing/2014/main" id="{89B2C59C-3765-3CAD-EF09-0E8E735FC11F}"/>
              </a:ext>
            </a:extLst>
          </p:cNvPr>
          <p:cNvGrpSpPr/>
          <p:nvPr/>
        </p:nvGrpSpPr>
        <p:grpSpPr>
          <a:xfrm>
            <a:off x="5132615" y="7212408"/>
            <a:ext cx="3469306" cy="1017193"/>
            <a:chOff x="0" y="0"/>
            <a:chExt cx="1178269" cy="357204"/>
          </a:xfrm>
        </p:grpSpPr>
        <p:sp>
          <p:nvSpPr>
            <p:cNvPr id="19" name="Freeform 19">
              <a:extLst>
                <a:ext uri="{FF2B5EF4-FFF2-40B4-BE49-F238E27FC236}">
                  <a16:creationId xmlns:a16="http://schemas.microsoft.com/office/drawing/2014/main" id="{DC99C227-58AC-5E31-C1D2-D82D7003647D}"/>
                </a:ext>
              </a:extLst>
            </p:cNvPr>
            <p:cNvSpPr/>
            <p:nvPr/>
          </p:nvSpPr>
          <p:spPr>
            <a:xfrm>
              <a:off x="0" y="0"/>
              <a:ext cx="1178269" cy="357204"/>
            </a:xfrm>
            <a:custGeom>
              <a:avLst/>
              <a:gdLst/>
              <a:ahLst/>
              <a:cxnLst/>
              <a:rect l="l" t="t" r="r" b="b"/>
              <a:pathLst>
                <a:path w="1178269" h="357204">
                  <a:moveTo>
                    <a:pt x="0" y="0"/>
                  </a:moveTo>
                  <a:lnTo>
                    <a:pt x="1178269" y="0"/>
                  </a:lnTo>
                  <a:lnTo>
                    <a:pt x="1178269" y="357204"/>
                  </a:lnTo>
                  <a:lnTo>
                    <a:pt x="0" y="357204"/>
                  </a:lnTo>
                  <a:close/>
                </a:path>
              </a:pathLst>
            </a:custGeom>
            <a:solidFill>
              <a:srgbClr val="397D5A"/>
            </a:solidFill>
          </p:spPr>
          <p:txBody>
            <a:bodyPr/>
            <a:lstStyle/>
            <a:p>
              <a:endParaRPr lang="en-US" sz="1350"/>
            </a:p>
          </p:txBody>
        </p:sp>
        <p:sp>
          <p:nvSpPr>
            <p:cNvPr id="20" name="TextBox 20">
              <a:extLst>
                <a:ext uri="{FF2B5EF4-FFF2-40B4-BE49-F238E27FC236}">
                  <a16:creationId xmlns:a16="http://schemas.microsoft.com/office/drawing/2014/main" id="{D596AE47-7951-9414-9135-F8D74F252180}"/>
                </a:ext>
              </a:extLst>
            </p:cNvPr>
            <p:cNvSpPr txBox="1"/>
            <p:nvPr/>
          </p:nvSpPr>
          <p:spPr>
            <a:xfrm>
              <a:off x="0" y="-19050"/>
              <a:ext cx="1178269" cy="376254"/>
            </a:xfrm>
            <a:prstGeom prst="rect">
              <a:avLst/>
            </a:prstGeom>
          </p:spPr>
          <p:txBody>
            <a:bodyPr lIns="85725" tIns="85725" rIns="85725" bIns="85725" rtlCol="0" anchor="ctr"/>
            <a:lstStyle/>
            <a:p>
              <a:pPr algn="ctr">
                <a:lnSpc>
                  <a:spcPts val="1553"/>
                </a:lnSpc>
                <a:spcBef>
                  <a:spcPct val="0"/>
                </a:spcBef>
              </a:pPr>
              <a:r>
                <a:rPr lang="en-US" sz="1125" spc="11" dirty="0">
                  <a:solidFill>
                    <a:srgbClr val="FFFFFF"/>
                  </a:solidFill>
                  <a:latin typeface="Open Sauce Italics"/>
                </a:rPr>
                <a:t>SWOT = Strengths, Weaknesses, Opportunities, and Threats.</a:t>
              </a:r>
            </a:p>
          </p:txBody>
        </p:sp>
      </p:grpSp>
      <p:grpSp>
        <p:nvGrpSpPr>
          <p:cNvPr id="22" name="Group 22">
            <a:extLst>
              <a:ext uri="{FF2B5EF4-FFF2-40B4-BE49-F238E27FC236}">
                <a16:creationId xmlns:a16="http://schemas.microsoft.com/office/drawing/2014/main" id="{B12CE84B-1085-2E28-E27E-2CC3055D08B1}"/>
              </a:ext>
            </a:extLst>
          </p:cNvPr>
          <p:cNvGrpSpPr/>
          <p:nvPr/>
        </p:nvGrpSpPr>
        <p:grpSpPr>
          <a:xfrm>
            <a:off x="8913479" y="3867822"/>
            <a:ext cx="3355304" cy="477561"/>
            <a:chOff x="0" y="0"/>
            <a:chExt cx="1178269" cy="167703"/>
          </a:xfrm>
        </p:grpSpPr>
        <p:sp>
          <p:nvSpPr>
            <p:cNvPr id="23" name="Freeform 23">
              <a:extLst>
                <a:ext uri="{FF2B5EF4-FFF2-40B4-BE49-F238E27FC236}">
                  <a16:creationId xmlns:a16="http://schemas.microsoft.com/office/drawing/2014/main" id="{49293312-945A-C9EE-BC2E-246DB778E8BF}"/>
                </a:ext>
              </a:extLst>
            </p:cNvPr>
            <p:cNvSpPr/>
            <p:nvPr/>
          </p:nvSpPr>
          <p:spPr>
            <a:xfrm>
              <a:off x="0" y="0"/>
              <a:ext cx="1178269" cy="167703"/>
            </a:xfrm>
            <a:custGeom>
              <a:avLst/>
              <a:gdLst/>
              <a:ahLst/>
              <a:cxnLst/>
              <a:rect l="l" t="t" r="r" b="b"/>
              <a:pathLst>
                <a:path w="1178269" h="167703">
                  <a:moveTo>
                    <a:pt x="0" y="0"/>
                  </a:moveTo>
                  <a:lnTo>
                    <a:pt x="1178269" y="0"/>
                  </a:lnTo>
                  <a:lnTo>
                    <a:pt x="1178269" y="167703"/>
                  </a:lnTo>
                  <a:lnTo>
                    <a:pt x="0" y="167703"/>
                  </a:lnTo>
                  <a:close/>
                </a:path>
              </a:pathLst>
            </a:custGeom>
            <a:solidFill>
              <a:srgbClr val="1C5739"/>
            </a:solidFill>
          </p:spPr>
          <p:txBody>
            <a:bodyPr/>
            <a:lstStyle/>
            <a:p>
              <a:endParaRPr lang="en-US" sz="1350"/>
            </a:p>
          </p:txBody>
        </p:sp>
        <p:sp>
          <p:nvSpPr>
            <p:cNvPr id="24" name="TextBox 24">
              <a:extLst>
                <a:ext uri="{FF2B5EF4-FFF2-40B4-BE49-F238E27FC236}">
                  <a16:creationId xmlns:a16="http://schemas.microsoft.com/office/drawing/2014/main" id="{3DF8FDDF-F9A7-7733-FF2A-78FFCCD51A6D}"/>
                </a:ext>
              </a:extLst>
            </p:cNvPr>
            <p:cNvSpPr txBox="1"/>
            <p:nvPr/>
          </p:nvSpPr>
          <p:spPr>
            <a:xfrm>
              <a:off x="0" y="-47625"/>
              <a:ext cx="1178269" cy="215328"/>
            </a:xfrm>
            <a:prstGeom prst="rect">
              <a:avLst/>
            </a:prstGeom>
          </p:spPr>
          <p:txBody>
            <a:bodyPr lIns="38100" tIns="38100" rIns="38100" bIns="38100" rtlCol="0" anchor="ctr"/>
            <a:lstStyle/>
            <a:p>
              <a:pPr algn="ctr">
                <a:lnSpc>
                  <a:spcPts val="2568"/>
                </a:lnSpc>
                <a:spcBef>
                  <a:spcPct val="0"/>
                </a:spcBef>
              </a:pPr>
              <a:r>
                <a:rPr lang="en-US" sz="1861" spc="18" dirty="0">
                  <a:solidFill>
                    <a:srgbClr val="FFFFFF"/>
                  </a:solidFill>
                  <a:latin typeface="Open Sauce Italics"/>
                </a:rPr>
                <a:t>PESTLE</a:t>
              </a:r>
            </a:p>
          </p:txBody>
        </p:sp>
      </p:grpSp>
      <p:grpSp>
        <p:nvGrpSpPr>
          <p:cNvPr id="25" name="Group 25">
            <a:extLst>
              <a:ext uri="{FF2B5EF4-FFF2-40B4-BE49-F238E27FC236}">
                <a16:creationId xmlns:a16="http://schemas.microsoft.com/office/drawing/2014/main" id="{FB545DB0-9540-E013-440B-F0748C570CF3}"/>
              </a:ext>
            </a:extLst>
          </p:cNvPr>
          <p:cNvGrpSpPr/>
          <p:nvPr/>
        </p:nvGrpSpPr>
        <p:grpSpPr>
          <a:xfrm>
            <a:off x="8913479" y="7212408"/>
            <a:ext cx="3355304" cy="1017193"/>
            <a:chOff x="0" y="0"/>
            <a:chExt cx="1178269" cy="357204"/>
          </a:xfrm>
        </p:grpSpPr>
        <p:sp>
          <p:nvSpPr>
            <p:cNvPr id="26" name="Freeform 26">
              <a:extLst>
                <a:ext uri="{FF2B5EF4-FFF2-40B4-BE49-F238E27FC236}">
                  <a16:creationId xmlns:a16="http://schemas.microsoft.com/office/drawing/2014/main" id="{5CD433C1-5696-6FE0-432F-727924712FF0}"/>
                </a:ext>
              </a:extLst>
            </p:cNvPr>
            <p:cNvSpPr/>
            <p:nvPr/>
          </p:nvSpPr>
          <p:spPr>
            <a:xfrm>
              <a:off x="0" y="0"/>
              <a:ext cx="1178269" cy="357204"/>
            </a:xfrm>
            <a:custGeom>
              <a:avLst/>
              <a:gdLst/>
              <a:ahLst/>
              <a:cxnLst/>
              <a:rect l="l" t="t" r="r" b="b"/>
              <a:pathLst>
                <a:path w="1178269" h="357204">
                  <a:moveTo>
                    <a:pt x="0" y="0"/>
                  </a:moveTo>
                  <a:lnTo>
                    <a:pt x="1178269" y="0"/>
                  </a:lnTo>
                  <a:lnTo>
                    <a:pt x="1178269" y="357204"/>
                  </a:lnTo>
                  <a:lnTo>
                    <a:pt x="0" y="357204"/>
                  </a:lnTo>
                  <a:close/>
                </a:path>
              </a:pathLst>
            </a:custGeom>
            <a:solidFill>
              <a:srgbClr val="397D5A"/>
            </a:solidFill>
          </p:spPr>
          <p:txBody>
            <a:bodyPr/>
            <a:lstStyle/>
            <a:p>
              <a:endParaRPr lang="en-US" sz="1350"/>
            </a:p>
          </p:txBody>
        </p:sp>
        <p:sp>
          <p:nvSpPr>
            <p:cNvPr id="27" name="TextBox 27">
              <a:extLst>
                <a:ext uri="{FF2B5EF4-FFF2-40B4-BE49-F238E27FC236}">
                  <a16:creationId xmlns:a16="http://schemas.microsoft.com/office/drawing/2014/main" id="{36ECF76A-FEC3-CD09-4AD1-68F3AC815678}"/>
                </a:ext>
              </a:extLst>
            </p:cNvPr>
            <p:cNvSpPr txBox="1"/>
            <p:nvPr/>
          </p:nvSpPr>
          <p:spPr>
            <a:xfrm>
              <a:off x="0" y="-19050"/>
              <a:ext cx="1178269" cy="376254"/>
            </a:xfrm>
            <a:prstGeom prst="rect">
              <a:avLst/>
            </a:prstGeom>
          </p:spPr>
          <p:txBody>
            <a:bodyPr lIns="85725" tIns="85725" rIns="85725" bIns="85725" rtlCol="0" anchor="ctr"/>
            <a:lstStyle/>
            <a:p>
              <a:pPr algn="ctr">
                <a:lnSpc>
                  <a:spcPts val="1553"/>
                </a:lnSpc>
                <a:spcBef>
                  <a:spcPct val="0"/>
                </a:spcBef>
              </a:pPr>
              <a:r>
                <a:rPr lang="en-US" sz="1125" spc="11" dirty="0">
                  <a:solidFill>
                    <a:srgbClr val="FFFFFF"/>
                  </a:solidFill>
                  <a:latin typeface="Open Sauce Italics"/>
                </a:rPr>
                <a:t>PESTLE = Political, Economic, Social, Technological, Legal, &amp; Environmental.  There are variations (like showing only PEST)</a:t>
              </a:r>
            </a:p>
          </p:txBody>
        </p:sp>
      </p:grpSp>
      <p:sp>
        <p:nvSpPr>
          <p:cNvPr id="28" name="Freeform 28">
            <a:extLst>
              <a:ext uri="{FF2B5EF4-FFF2-40B4-BE49-F238E27FC236}">
                <a16:creationId xmlns:a16="http://schemas.microsoft.com/office/drawing/2014/main" id="{53F62AD9-B84F-9EA1-B637-87DBB2ECD8D6}"/>
              </a:ext>
            </a:extLst>
          </p:cNvPr>
          <p:cNvSpPr/>
          <p:nvPr/>
        </p:nvSpPr>
        <p:spPr>
          <a:xfrm>
            <a:off x="11556361" y="-328990"/>
            <a:ext cx="3087267" cy="3087267"/>
          </a:xfrm>
          <a:custGeom>
            <a:avLst/>
            <a:gdLst/>
            <a:ahLst/>
            <a:cxnLst/>
            <a:rect l="l" t="t" r="r" b="b"/>
            <a:pathLst>
              <a:path w="4116356" h="4116356">
                <a:moveTo>
                  <a:pt x="0" y="0"/>
                </a:moveTo>
                <a:lnTo>
                  <a:pt x="4116355" y="0"/>
                </a:lnTo>
                <a:lnTo>
                  <a:pt x="4116355" y="4116356"/>
                </a:lnTo>
                <a:lnTo>
                  <a:pt x="0" y="41163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sz="1350"/>
          </a:p>
        </p:txBody>
      </p:sp>
      <p:sp>
        <p:nvSpPr>
          <p:cNvPr id="29" name="Freeform 29">
            <a:extLst>
              <a:ext uri="{FF2B5EF4-FFF2-40B4-BE49-F238E27FC236}">
                <a16:creationId xmlns:a16="http://schemas.microsoft.com/office/drawing/2014/main" id="{760993D4-F841-6139-2D1B-100B9A529069}"/>
              </a:ext>
            </a:extLst>
          </p:cNvPr>
          <p:cNvSpPr/>
          <p:nvPr/>
        </p:nvSpPr>
        <p:spPr>
          <a:xfrm>
            <a:off x="-1951784" y="1285876"/>
            <a:ext cx="2442065" cy="2442065"/>
          </a:xfrm>
          <a:custGeom>
            <a:avLst/>
            <a:gdLst/>
            <a:ahLst/>
            <a:cxnLst/>
            <a:rect l="l" t="t" r="r" b="b"/>
            <a:pathLst>
              <a:path w="3256087" h="3256087">
                <a:moveTo>
                  <a:pt x="0" y="0"/>
                </a:moveTo>
                <a:lnTo>
                  <a:pt x="3256087" y="0"/>
                </a:lnTo>
                <a:lnTo>
                  <a:pt x="3256087" y="3256087"/>
                </a:lnTo>
                <a:lnTo>
                  <a:pt x="0" y="325608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sz="1350"/>
          </a:p>
        </p:txBody>
      </p:sp>
      <p:pic>
        <p:nvPicPr>
          <p:cNvPr id="31" name="Picture 30" descr="A diagram of a company&#10;&#10;Description automatically generated">
            <a:extLst>
              <a:ext uri="{FF2B5EF4-FFF2-40B4-BE49-F238E27FC236}">
                <a16:creationId xmlns:a16="http://schemas.microsoft.com/office/drawing/2014/main" id="{A0097FB1-985D-A972-E81C-89E95D72A536}"/>
              </a:ext>
            </a:extLst>
          </p:cNvPr>
          <p:cNvPicPr>
            <a:picLocks noChangeAspect="1"/>
          </p:cNvPicPr>
          <p:nvPr/>
        </p:nvPicPr>
        <p:blipFill>
          <a:blip r:embed="rId6"/>
          <a:stretch>
            <a:fillRect/>
          </a:stretch>
        </p:blipFill>
        <p:spPr>
          <a:xfrm>
            <a:off x="1473760" y="4403015"/>
            <a:ext cx="3368442" cy="2384852"/>
          </a:xfrm>
          <a:prstGeom prst="rect">
            <a:avLst/>
          </a:prstGeom>
          <a:ln>
            <a:solidFill>
              <a:schemeClr val="tx1"/>
            </a:solidFill>
          </a:ln>
        </p:spPr>
      </p:pic>
      <p:pic>
        <p:nvPicPr>
          <p:cNvPr id="32" name="Picture 31" descr="A diagram of a swot analysis&#10;&#10;Description automatically generated">
            <a:extLst>
              <a:ext uri="{FF2B5EF4-FFF2-40B4-BE49-F238E27FC236}">
                <a16:creationId xmlns:a16="http://schemas.microsoft.com/office/drawing/2014/main" id="{D8119909-634A-2C4E-CE41-AB621B50159E}"/>
              </a:ext>
            </a:extLst>
          </p:cNvPr>
          <p:cNvPicPr>
            <a:picLocks noChangeAspect="1"/>
          </p:cNvPicPr>
          <p:nvPr/>
        </p:nvPicPr>
        <p:blipFill>
          <a:blip r:embed="rId7"/>
          <a:stretch>
            <a:fillRect/>
          </a:stretch>
        </p:blipFill>
        <p:spPr>
          <a:xfrm>
            <a:off x="5070571" y="4370473"/>
            <a:ext cx="3464288" cy="2417394"/>
          </a:xfrm>
          <a:prstGeom prst="rect">
            <a:avLst/>
          </a:prstGeom>
          <a:ln w="9525">
            <a:solidFill>
              <a:schemeClr val="tx1"/>
            </a:solidFill>
          </a:ln>
        </p:spPr>
      </p:pic>
      <p:pic>
        <p:nvPicPr>
          <p:cNvPr id="33" name="Picture 32" descr="A chart of a company's financial report&#10;&#10;Description automatically generated with medium confidence">
            <a:extLst>
              <a:ext uri="{FF2B5EF4-FFF2-40B4-BE49-F238E27FC236}">
                <a16:creationId xmlns:a16="http://schemas.microsoft.com/office/drawing/2014/main" id="{58C90CB2-1E53-8CBB-30E5-5D78CB269908}"/>
              </a:ext>
            </a:extLst>
          </p:cNvPr>
          <p:cNvPicPr>
            <a:picLocks noChangeAspect="1"/>
          </p:cNvPicPr>
          <p:nvPr/>
        </p:nvPicPr>
        <p:blipFill>
          <a:blip r:embed="rId8"/>
          <a:stretch>
            <a:fillRect/>
          </a:stretch>
        </p:blipFill>
        <p:spPr>
          <a:xfrm>
            <a:off x="8913479" y="4531580"/>
            <a:ext cx="3462437" cy="2256287"/>
          </a:xfrm>
          <a:prstGeom prst="rect">
            <a:avLst/>
          </a:prstGeom>
          <a:ln w="9525">
            <a:solidFill>
              <a:schemeClr val="tx1"/>
            </a:solidFill>
          </a:ln>
        </p:spPr>
      </p:pic>
    </p:spTree>
    <p:extLst>
      <p:ext uri="{BB962C8B-B14F-4D97-AF65-F5344CB8AC3E}">
        <p14:creationId xmlns:p14="http://schemas.microsoft.com/office/powerpoint/2010/main" val="16006887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243091-E0FD-890F-D026-BD5221FA912C}"/>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A5C9483C-BDBA-D3F0-C7ED-45028FEC5E49}"/>
              </a:ext>
            </a:extLst>
          </p:cNvPr>
          <p:cNvSpPr/>
          <p:nvPr/>
        </p:nvSpPr>
        <p:spPr>
          <a:xfrm flipH="1" flipV="1">
            <a:off x="0" y="1285875"/>
            <a:ext cx="13716000" cy="771525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3"/>
            <a:stretch>
              <a:fillRect t="-38888" b="-38888"/>
            </a:stretch>
          </a:blipFill>
        </p:spPr>
        <p:txBody>
          <a:bodyPr/>
          <a:lstStyle/>
          <a:p>
            <a:endParaRPr lang="en-US" sz="1350"/>
          </a:p>
        </p:txBody>
      </p:sp>
      <p:grpSp>
        <p:nvGrpSpPr>
          <p:cNvPr id="3" name="Group 3">
            <a:extLst>
              <a:ext uri="{FF2B5EF4-FFF2-40B4-BE49-F238E27FC236}">
                <a16:creationId xmlns:a16="http://schemas.microsoft.com/office/drawing/2014/main" id="{DEC2953D-86F7-20A3-1A76-BF67FAB23991}"/>
              </a:ext>
            </a:extLst>
          </p:cNvPr>
          <p:cNvGrpSpPr/>
          <p:nvPr/>
        </p:nvGrpSpPr>
        <p:grpSpPr>
          <a:xfrm>
            <a:off x="-396002" y="1285875"/>
            <a:ext cx="14286242" cy="2314575"/>
            <a:chOff x="0" y="0"/>
            <a:chExt cx="5016842" cy="812800"/>
          </a:xfrm>
        </p:grpSpPr>
        <p:sp>
          <p:nvSpPr>
            <p:cNvPr id="4" name="Freeform 4">
              <a:extLst>
                <a:ext uri="{FF2B5EF4-FFF2-40B4-BE49-F238E27FC236}">
                  <a16:creationId xmlns:a16="http://schemas.microsoft.com/office/drawing/2014/main" id="{B6DF5A6E-E8F0-CF01-1A7B-75C31866A70D}"/>
                </a:ext>
              </a:extLst>
            </p:cNvPr>
            <p:cNvSpPr/>
            <p:nvPr/>
          </p:nvSpPr>
          <p:spPr>
            <a:xfrm>
              <a:off x="0" y="0"/>
              <a:ext cx="5016842" cy="812800"/>
            </a:xfrm>
            <a:custGeom>
              <a:avLst/>
              <a:gdLst/>
              <a:ahLst/>
              <a:cxnLst/>
              <a:rect l="l" t="t" r="r" b="b"/>
              <a:pathLst>
                <a:path w="5016842" h="812800">
                  <a:moveTo>
                    <a:pt x="0" y="0"/>
                  </a:moveTo>
                  <a:lnTo>
                    <a:pt x="5016842" y="0"/>
                  </a:lnTo>
                  <a:lnTo>
                    <a:pt x="5016842" y="812800"/>
                  </a:lnTo>
                  <a:lnTo>
                    <a:pt x="0" y="812800"/>
                  </a:lnTo>
                  <a:close/>
                </a:path>
              </a:pathLst>
            </a:custGeom>
            <a:solidFill>
              <a:srgbClr val="1C5739"/>
            </a:solidFill>
          </p:spPr>
          <p:txBody>
            <a:bodyPr/>
            <a:lstStyle/>
            <a:p>
              <a:endParaRPr lang="en-US" sz="1350"/>
            </a:p>
          </p:txBody>
        </p:sp>
        <p:sp>
          <p:nvSpPr>
            <p:cNvPr id="5" name="TextBox 5">
              <a:extLst>
                <a:ext uri="{FF2B5EF4-FFF2-40B4-BE49-F238E27FC236}">
                  <a16:creationId xmlns:a16="http://schemas.microsoft.com/office/drawing/2014/main" id="{7D2F724E-D9CD-A4EC-85A9-0C92703A8085}"/>
                </a:ext>
              </a:extLst>
            </p:cNvPr>
            <p:cNvSpPr txBox="1"/>
            <p:nvPr/>
          </p:nvSpPr>
          <p:spPr>
            <a:xfrm>
              <a:off x="0" y="-19050"/>
              <a:ext cx="5016842" cy="831850"/>
            </a:xfrm>
            <a:prstGeom prst="rect">
              <a:avLst/>
            </a:prstGeom>
          </p:spPr>
          <p:txBody>
            <a:bodyPr lIns="38100" tIns="38100" rIns="38100" bIns="38100" rtlCol="0" anchor="ctr"/>
            <a:lstStyle/>
            <a:p>
              <a:pPr algn="ctr">
                <a:lnSpc>
                  <a:spcPts val="2144"/>
                </a:lnSpc>
              </a:pPr>
              <a:endParaRPr sz="1350"/>
            </a:p>
          </p:txBody>
        </p:sp>
      </p:grpSp>
      <p:grpSp>
        <p:nvGrpSpPr>
          <p:cNvPr id="7" name="Group 7">
            <a:extLst>
              <a:ext uri="{FF2B5EF4-FFF2-40B4-BE49-F238E27FC236}">
                <a16:creationId xmlns:a16="http://schemas.microsoft.com/office/drawing/2014/main" id="{A01B765A-3F58-411F-4D25-ECC7C100CA9B}"/>
              </a:ext>
            </a:extLst>
          </p:cNvPr>
          <p:cNvGrpSpPr/>
          <p:nvPr/>
        </p:nvGrpSpPr>
        <p:grpSpPr>
          <a:xfrm>
            <a:off x="228600" y="3732202"/>
            <a:ext cx="5257800" cy="613181"/>
            <a:chOff x="-85768" y="-47625"/>
            <a:chExt cx="1264037" cy="215328"/>
          </a:xfrm>
        </p:grpSpPr>
        <p:sp>
          <p:nvSpPr>
            <p:cNvPr id="8" name="Freeform 8">
              <a:extLst>
                <a:ext uri="{FF2B5EF4-FFF2-40B4-BE49-F238E27FC236}">
                  <a16:creationId xmlns:a16="http://schemas.microsoft.com/office/drawing/2014/main" id="{6AAA086C-02DD-F7BA-9EDF-488AD00E33E7}"/>
                </a:ext>
              </a:extLst>
            </p:cNvPr>
            <p:cNvSpPr/>
            <p:nvPr/>
          </p:nvSpPr>
          <p:spPr>
            <a:xfrm>
              <a:off x="-85768" y="-25847"/>
              <a:ext cx="1178269" cy="167703"/>
            </a:xfrm>
            <a:custGeom>
              <a:avLst/>
              <a:gdLst/>
              <a:ahLst/>
              <a:cxnLst/>
              <a:rect l="l" t="t" r="r" b="b"/>
              <a:pathLst>
                <a:path w="1178269" h="167703">
                  <a:moveTo>
                    <a:pt x="0" y="0"/>
                  </a:moveTo>
                  <a:lnTo>
                    <a:pt x="1178269" y="0"/>
                  </a:lnTo>
                  <a:lnTo>
                    <a:pt x="1178269" y="167703"/>
                  </a:lnTo>
                  <a:lnTo>
                    <a:pt x="0" y="167703"/>
                  </a:lnTo>
                  <a:close/>
                </a:path>
              </a:pathLst>
            </a:custGeom>
            <a:solidFill>
              <a:srgbClr val="1C5739"/>
            </a:solidFill>
          </p:spPr>
          <p:txBody>
            <a:bodyPr/>
            <a:lstStyle/>
            <a:p>
              <a:endParaRPr lang="en-US" sz="1350" dirty="0"/>
            </a:p>
          </p:txBody>
        </p:sp>
        <p:sp>
          <p:nvSpPr>
            <p:cNvPr id="9" name="TextBox 9">
              <a:extLst>
                <a:ext uri="{FF2B5EF4-FFF2-40B4-BE49-F238E27FC236}">
                  <a16:creationId xmlns:a16="http://schemas.microsoft.com/office/drawing/2014/main" id="{1D35A355-7AEB-A43D-5615-16B2C6B9D34F}"/>
                </a:ext>
              </a:extLst>
            </p:cNvPr>
            <p:cNvSpPr txBox="1"/>
            <p:nvPr/>
          </p:nvSpPr>
          <p:spPr>
            <a:xfrm>
              <a:off x="0" y="-47625"/>
              <a:ext cx="1178269" cy="215328"/>
            </a:xfrm>
            <a:prstGeom prst="rect">
              <a:avLst/>
            </a:prstGeom>
          </p:spPr>
          <p:txBody>
            <a:bodyPr lIns="38100" tIns="38100" rIns="38100" bIns="38100" rtlCol="0" anchor="ctr"/>
            <a:lstStyle/>
            <a:p>
              <a:pPr algn="ctr">
                <a:lnSpc>
                  <a:spcPts val="2568"/>
                </a:lnSpc>
                <a:spcBef>
                  <a:spcPct val="0"/>
                </a:spcBef>
              </a:pPr>
              <a:r>
                <a:rPr lang="en-US" sz="1861" spc="18" dirty="0">
                  <a:solidFill>
                    <a:srgbClr val="FFFFFF"/>
                  </a:solidFill>
                  <a:latin typeface="Open Sauce Italics"/>
                </a:rPr>
                <a:t>Balanced Scorecard (BSC)</a:t>
              </a:r>
            </a:p>
          </p:txBody>
        </p:sp>
      </p:grpSp>
      <p:sp>
        <p:nvSpPr>
          <p:cNvPr id="10" name="TextBox 10">
            <a:extLst>
              <a:ext uri="{FF2B5EF4-FFF2-40B4-BE49-F238E27FC236}">
                <a16:creationId xmlns:a16="http://schemas.microsoft.com/office/drawing/2014/main" id="{04CA2329-C73D-4099-3A28-71D386019862}"/>
              </a:ext>
            </a:extLst>
          </p:cNvPr>
          <p:cNvSpPr txBox="1"/>
          <p:nvPr/>
        </p:nvSpPr>
        <p:spPr>
          <a:xfrm>
            <a:off x="1714500" y="2124365"/>
            <a:ext cx="9088967" cy="900183"/>
          </a:xfrm>
          <a:prstGeom prst="rect">
            <a:avLst/>
          </a:prstGeom>
        </p:spPr>
        <p:txBody>
          <a:bodyPr wrap="square" lIns="0" tIns="0" rIns="0" bIns="0" rtlCol="0" anchor="t">
            <a:spAutoFit/>
          </a:bodyPr>
          <a:lstStyle/>
          <a:p>
            <a:pPr algn="ctr">
              <a:lnSpc>
                <a:spcPts val="8165"/>
              </a:lnSpc>
            </a:pPr>
            <a:r>
              <a:rPr lang="en-US" sz="3300" spc="580" dirty="0">
                <a:solidFill>
                  <a:srgbClr val="FFFFFF"/>
                </a:solidFill>
                <a:latin typeface="Arial Black" panose="020B0A04020102020204" pitchFamily="34" charset="0"/>
              </a:rPr>
              <a:t>3. Continue: Benchmark-BSC</a:t>
            </a:r>
          </a:p>
        </p:txBody>
      </p:sp>
      <p:grpSp>
        <p:nvGrpSpPr>
          <p:cNvPr id="11" name="Group 11">
            <a:extLst>
              <a:ext uri="{FF2B5EF4-FFF2-40B4-BE49-F238E27FC236}">
                <a16:creationId xmlns:a16="http://schemas.microsoft.com/office/drawing/2014/main" id="{FDFA3AA4-BC14-A439-4AF0-4D7241A8B632}"/>
              </a:ext>
            </a:extLst>
          </p:cNvPr>
          <p:cNvGrpSpPr/>
          <p:nvPr/>
        </p:nvGrpSpPr>
        <p:grpSpPr>
          <a:xfrm>
            <a:off x="263707" y="7751378"/>
            <a:ext cx="4901045" cy="1017193"/>
            <a:chOff x="0" y="0"/>
            <a:chExt cx="1178269" cy="357204"/>
          </a:xfrm>
        </p:grpSpPr>
        <p:sp>
          <p:nvSpPr>
            <p:cNvPr id="12" name="Freeform 12">
              <a:extLst>
                <a:ext uri="{FF2B5EF4-FFF2-40B4-BE49-F238E27FC236}">
                  <a16:creationId xmlns:a16="http://schemas.microsoft.com/office/drawing/2014/main" id="{FFA2D136-2604-5D59-ED12-6F897A2EE764}"/>
                </a:ext>
              </a:extLst>
            </p:cNvPr>
            <p:cNvSpPr/>
            <p:nvPr/>
          </p:nvSpPr>
          <p:spPr>
            <a:xfrm>
              <a:off x="0" y="0"/>
              <a:ext cx="1178269" cy="357204"/>
            </a:xfrm>
            <a:custGeom>
              <a:avLst/>
              <a:gdLst/>
              <a:ahLst/>
              <a:cxnLst/>
              <a:rect l="l" t="t" r="r" b="b"/>
              <a:pathLst>
                <a:path w="1178269" h="357204">
                  <a:moveTo>
                    <a:pt x="0" y="0"/>
                  </a:moveTo>
                  <a:lnTo>
                    <a:pt x="1178269" y="0"/>
                  </a:lnTo>
                  <a:lnTo>
                    <a:pt x="1178269" y="357204"/>
                  </a:lnTo>
                  <a:lnTo>
                    <a:pt x="0" y="357204"/>
                  </a:lnTo>
                  <a:close/>
                </a:path>
              </a:pathLst>
            </a:custGeom>
            <a:solidFill>
              <a:srgbClr val="397D5A"/>
            </a:solidFill>
          </p:spPr>
          <p:txBody>
            <a:bodyPr/>
            <a:lstStyle/>
            <a:p>
              <a:endParaRPr lang="en-US" sz="1350"/>
            </a:p>
          </p:txBody>
        </p:sp>
        <p:sp>
          <p:nvSpPr>
            <p:cNvPr id="13" name="TextBox 13">
              <a:extLst>
                <a:ext uri="{FF2B5EF4-FFF2-40B4-BE49-F238E27FC236}">
                  <a16:creationId xmlns:a16="http://schemas.microsoft.com/office/drawing/2014/main" id="{1EDF4065-546F-79D9-C58B-AADCBB1681C3}"/>
                </a:ext>
              </a:extLst>
            </p:cNvPr>
            <p:cNvSpPr txBox="1"/>
            <p:nvPr/>
          </p:nvSpPr>
          <p:spPr>
            <a:xfrm>
              <a:off x="0" y="-19050"/>
              <a:ext cx="1178269" cy="376254"/>
            </a:xfrm>
            <a:prstGeom prst="rect">
              <a:avLst/>
            </a:prstGeom>
          </p:spPr>
          <p:txBody>
            <a:bodyPr lIns="85725" tIns="85725" rIns="85725" bIns="85725" rtlCol="0" anchor="ctr"/>
            <a:lstStyle/>
            <a:p>
              <a:pPr algn="ctr">
                <a:lnSpc>
                  <a:spcPts val="1553"/>
                </a:lnSpc>
                <a:spcBef>
                  <a:spcPct val="0"/>
                </a:spcBef>
              </a:pPr>
              <a:r>
                <a:rPr lang="en-US" sz="1125" spc="11" dirty="0">
                  <a:solidFill>
                    <a:srgbClr val="FFFFFF"/>
                  </a:solidFill>
                  <a:latin typeface="Open Sauce Italics"/>
                </a:rPr>
                <a:t>Balanced Scorecard is a strategic management system from Kaplan &amp; Norton. Shown is a sample strategy map using BSC.</a:t>
              </a:r>
            </a:p>
          </p:txBody>
        </p:sp>
      </p:grpSp>
      <p:grpSp>
        <p:nvGrpSpPr>
          <p:cNvPr id="15" name="Group 15">
            <a:extLst>
              <a:ext uri="{FF2B5EF4-FFF2-40B4-BE49-F238E27FC236}">
                <a16:creationId xmlns:a16="http://schemas.microsoft.com/office/drawing/2014/main" id="{2022FA6B-4A89-7826-8023-E7779D94079F}"/>
              </a:ext>
            </a:extLst>
          </p:cNvPr>
          <p:cNvGrpSpPr/>
          <p:nvPr/>
        </p:nvGrpSpPr>
        <p:grpSpPr>
          <a:xfrm>
            <a:off x="6000751" y="3745703"/>
            <a:ext cx="6937829" cy="613181"/>
            <a:chOff x="0" y="-47625"/>
            <a:chExt cx="1212384" cy="215328"/>
          </a:xfrm>
        </p:grpSpPr>
        <p:sp>
          <p:nvSpPr>
            <p:cNvPr id="16" name="Freeform 16">
              <a:extLst>
                <a:ext uri="{FF2B5EF4-FFF2-40B4-BE49-F238E27FC236}">
                  <a16:creationId xmlns:a16="http://schemas.microsoft.com/office/drawing/2014/main" id="{04B0754F-B6E8-3330-6074-0EA7E91A666A}"/>
                </a:ext>
              </a:extLst>
            </p:cNvPr>
            <p:cNvSpPr/>
            <p:nvPr/>
          </p:nvSpPr>
          <p:spPr>
            <a:xfrm>
              <a:off x="0" y="0"/>
              <a:ext cx="1178269" cy="167703"/>
            </a:xfrm>
            <a:custGeom>
              <a:avLst/>
              <a:gdLst/>
              <a:ahLst/>
              <a:cxnLst/>
              <a:rect l="l" t="t" r="r" b="b"/>
              <a:pathLst>
                <a:path w="1178269" h="167703">
                  <a:moveTo>
                    <a:pt x="0" y="0"/>
                  </a:moveTo>
                  <a:lnTo>
                    <a:pt x="1178269" y="0"/>
                  </a:lnTo>
                  <a:lnTo>
                    <a:pt x="1178269" y="167703"/>
                  </a:lnTo>
                  <a:lnTo>
                    <a:pt x="0" y="167703"/>
                  </a:lnTo>
                  <a:close/>
                </a:path>
              </a:pathLst>
            </a:custGeom>
            <a:solidFill>
              <a:srgbClr val="1C5739"/>
            </a:solidFill>
          </p:spPr>
          <p:txBody>
            <a:bodyPr/>
            <a:lstStyle/>
            <a:p>
              <a:endParaRPr lang="en-US" sz="1350" dirty="0"/>
            </a:p>
          </p:txBody>
        </p:sp>
        <p:sp>
          <p:nvSpPr>
            <p:cNvPr id="17" name="TextBox 17">
              <a:extLst>
                <a:ext uri="{FF2B5EF4-FFF2-40B4-BE49-F238E27FC236}">
                  <a16:creationId xmlns:a16="http://schemas.microsoft.com/office/drawing/2014/main" id="{08E94F94-F0E8-30D1-B0D6-5FEF6A83EB49}"/>
                </a:ext>
              </a:extLst>
            </p:cNvPr>
            <p:cNvSpPr txBox="1"/>
            <p:nvPr/>
          </p:nvSpPr>
          <p:spPr>
            <a:xfrm>
              <a:off x="0" y="-47625"/>
              <a:ext cx="1212384" cy="215328"/>
            </a:xfrm>
            <a:prstGeom prst="rect">
              <a:avLst/>
            </a:prstGeom>
          </p:spPr>
          <p:txBody>
            <a:bodyPr lIns="38100" tIns="38100" rIns="38100" bIns="38100" rtlCol="0" anchor="ctr"/>
            <a:lstStyle/>
            <a:p>
              <a:pPr algn="ctr">
                <a:lnSpc>
                  <a:spcPts val="2568"/>
                </a:lnSpc>
                <a:spcBef>
                  <a:spcPct val="0"/>
                </a:spcBef>
              </a:pPr>
              <a:r>
                <a:rPr lang="en-US" sz="1861" spc="18" dirty="0">
                  <a:solidFill>
                    <a:srgbClr val="FFFFFF"/>
                  </a:solidFill>
                  <a:latin typeface="Open Sauce Italics"/>
                </a:rPr>
                <a:t>BSC Thematic Scorecard and BSC Dashboard</a:t>
              </a:r>
            </a:p>
          </p:txBody>
        </p:sp>
      </p:grpSp>
      <p:sp>
        <p:nvSpPr>
          <p:cNvPr id="28" name="Freeform 28">
            <a:extLst>
              <a:ext uri="{FF2B5EF4-FFF2-40B4-BE49-F238E27FC236}">
                <a16:creationId xmlns:a16="http://schemas.microsoft.com/office/drawing/2014/main" id="{53A35DE1-357D-39B9-7A4E-E831D48AF653}"/>
              </a:ext>
            </a:extLst>
          </p:cNvPr>
          <p:cNvSpPr/>
          <p:nvPr/>
        </p:nvSpPr>
        <p:spPr>
          <a:xfrm>
            <a:off x="11556361" y="-328990"/>
            <a:ext cx="3087267" cy="3087267"/>
          </a:xfrm>
          <a:custGeom>
            <a:avLst/>
            <a:gdLst/>
            <a:ahLst/>
            <a:cxnLst/>
            <a:rect l="l" t="t" r="r" b="b"/>
            <a:pathLst>
              <a:path w="4116356" h="4116356">
                <a:moveTo>
                  <a:pt x="0" y="0"/>
                </a:moveTo>
                <a:lnTo>
                  <a:pt x="4116355" y="0"/>
                </a:lnTo>
                <a:lnTo>
                  <a:pt x="4116355" y="4116356"/>
                </a:lnTo>
                <a:lnTo>
                  <a:pt x="0" y="41163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sz="1350"/>
          </a:p>
        </p:txBody>
      </p:sp>
      <p:sp>
        <p:nvSpPr>
          <p:cNvPr id="29" name="Freeform 29">
            <a:extLst>
              <a:ext uri="{FF2B5EF4-FFF2-40B4-BE49-F238E27FC236}">
                <a16:creationId xmlns:a16="http://schemas.microsoft.com/office/drawing/2014/main" id="{8935EB16-B5D3-BA58-1BF6-05BC6CDC9091}"/>
              </a:ext>
            </a:extLst>
          </p:cNvPr>
          <p:cNvSpPr/>
          <p:nvPr/>
        </p:nvSpPr>
        <p:spPr>
          <a:xfrm>
            <a:off x="-1951784" y="1285876"/>
            <a:ext cx="2442065" cy="2442065"/>
          </a:xfrm>
          <a:custGeom>
            <a:avLst/>
            <a:gdLst/>
            <a:ahLst/>
            <a:cxnLst/>
            <a:rect l="l" t="t" r="r" b="b"/>
            <a:pathLst>
              <a:path w="3256087" h="3256087">
                <a:moveTo>
                  <a:pt x="0" y="0"/>
                </a:moveTo>
                <a:lnTo>
                  <a:pt x="3256087" y="0"/>
                </a:lnTo>
                <a:lnTo>
                  <a:pt x="3256087" y="3256087"/>
                </a:lnTo>
                <a:lnTo>
                  <a:pt x="0" y="325608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sz="1350"/>
          </a:p>
        </p:txBody>
      </p:sp>
      <p:pic>
        <p:nvPicPr>
          <p:cNvPr id="6" name="Picture 5" descr="A diagram of a company's company&#10;&#10;Description automatically generated">
            <a:extLst>
              <a:ext uri="{FF2B5EF4-FFF2-40B4-BE49-F238E27FC236}">
                <a16:creationId xmlns:a16="http://schemas.microsoft.com/office/drawing/2014/main" id="{C6F2B0E8-B571-1708-EBAF-AABE40CD2142}"/>
              </a:ext>
            </a:extLst>
          </p:cNvPr>
          <p:cNvPicPr>
            <a:picLocks noChangeAspect="1"/>
          </p:cNvPicPr>
          <p:nvPr/>
        </p:nvPicPr>
        <p:blipFill>
          <a:blip r:embed="rId6"/>
          <a:stretch>
            <a:fillRect/>
          </a:stretch>
        </p:blipFill>
        <p:spPr>
          <a:xfrm>
            <a:off x="263707" y="4399630"/>
            <a:ext cx="4901045" cy="3207236"/>
          </a:xfrm>
          <a:prstGeom prst="rect">
            <a:avLst/>
          </a:prstGeom>
          <a:ln>
            <a:solidFill>
              <a:schemeClr val="tx1"/>
            </a:solidFill>
          </a:ln>
        </p:spPr>
      </p:pic>
      <p:pic>
        <p:nvPicPr>
          <p:cNvPr id="14" name="Picture 13" descr="A screenshot of a computer&#10;&#10;Description automatically generated">
            <a:extLst>
              <a:ext uri="{FF2B5EF4-FFF2-40B4-BE49-F238E27FC236}">
                <a16:creationId xmlns:a16="http://schemas.microsoft.com/office/drawing/2014/main" id="{49931F7F-B4EF-E5CB-8D1A-445604EDDED6}"/>
              </a:ext>
            </a:extLst>
          </p:cNvPr>
          <p:cNvPicPr>
            <a:picLocks noChangeAspect="1"/>
          </p:cNvPicPr>
          <p:nvPr/>
        </p:nvPicPr>
        <p:blipFill>
          <a:blip r:embed="rId7"/>
          <a:stretch>
            <a:fillRect/>
          </a:stretch>
        </p:blipFill>
        <p:spPr>
          <a:xfrm>
            <a:off x="6029678" y="4494504"/>
            <a:ext cx="6713680" cy="1727374"/>
          </a:xfrm>
          <a:prstGeom prst="rect">
            <a:avLst/>
          </a:prstGeom>
          <a:ln>
            <a:solidFill>
              <a:schemeClr val="tx1"/>
            </a:solidFill>
          </a:ln>
        </p:spPr>
      </p:pic>
      <p:pic>
        <p:nvPicPr>
          <p:cNvPr id="21" name="Picture 20" descr="A screenshot of a computer screen&#10;&#10;Description automatically generated">
            <a:extLst>
              <a:ext uri="{FF2B5EF4-FFF2-40B4-BE49-F238E27FC236}">
                <a16:creationId xmlns:a16="http://schemas.microsoft.com/office/drawing/2014/main" id="{08371B7E-B49D-E13B-8E6C-FC14025B44A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029677" y="6292343"/>
            <a:ext cx="6713680" cy="2146979"/>
          </a:xfrm>
          <a:prstGeom prst="rect">
            <a:avLst/>
          </a:prstGeom>
          <a:ln>
            <a:solidFill>
              <a:schemeClr val="tx1"/>
            </a:solidFill>
          </a:ln>
        </p:spPr>
      </p:pic>
    </p:spTree>
    <p:extLst>
      <p:ext uri="{BB962C8B-B14F-4D97-AF65-F5344CB8AC3E}">
        <p14:creationId xmlns:p14="http://schemas.microsoft.com/office/powerpoint/2010/main" val="15082325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5A877D-BCE6-F3EA-0847-F18750C5DABF}"/>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EB8921D1-44B9-5A85-479B-F3476C12BA13}"/>
              </a:ext>
            </a:extLst>
          </p:cNvPr>
          <p:cNvSpPr/>
          <p:nvPr/>
        </p:nvSpPr>
        <p:spPr>
          <a:xfrm flipH="1" flipV="1">
            <a:off x="0" y="1285875"/>
            <a:ext cx="13716000" cy="771525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3"/>
            <a:stretch>
              <a:fillRect t="-38888" b="-38888"/>
            </a:stretch>
          </a:blipFill>
        </p:spPr>
        <p:txBody>
          <a:bodyPr/>
          <a:lstStyle/>
          <a:p>
            <a:endParaRPr lang="en-US" sz="1350"/>
          </a:p>
        </p:txBody>
      </p:sp>
      <p:grpSp>
        <p:nvGrpSpPr>
          <p:cNvPr id="3" name="Group 3">
            <a:extLst>
              <a:ext uri="{FF2B5EF4-FFF2-40B4-BE49-F238E27FC236}">
                <a16:creationId xmlns:a16="http://schemas.microsoft.com/office/drawing/2014/main" id="{FEA817A1-D582-17E1-E793-AA5CECA4442F}"/>
              </a:ext>
            </a:extLst>
          </p:cNvPr>
          <p:cNvGrpSpPr/>
          <p:nvPr/>
        </p:nvGrpSpPr>
        <p:grpSpPr>
          <a:xfrm>
            <a:off x="-396002" y="1285875"/>
            <a:ext cx="14286242" cy="2314575"/>
            <a:chOff x="0" y="0"/>
            <a:chExt cx="5016842" cy="812800"/>
          </a:xfrm>
        </p:grpSpPr>
        <p:sp>
          <p:nvSpPr>
            <p:cNvPr id="4" name="Freeform 4">
              <a:extLst>
                <a:ext uri="{FF2B5EF4-FFF2-40B4-BE49-F238E27FC236}">
                  <a16:creationId xmlns:a16="http://schemas.microsoft.com/office/drawing/2014/main" id="{109C6E39-EC78-F102-E924-FFB81FFA7294}"/>
                </a:ext>
              </a:extLst>
            </p:cNvPr>
            <p:cNvSpPr/>
            <p:nvPr/>
          </p:nvSpPr>
          <p:spPr>
            <a:xfrm>
              <a:off x="0" y="0"/>
              <a:ext cx="5016842" cy="812800"/>
            </a:xfrm>
            <a:custGeom>
              <a:avLst/>
              <a:gdLst/>
              <a:ahLst/>
              <a:cxnLst/>
              <a:rect l="l" t="t" r="r" b="b"/>
              <a:pathLst>
                <a:path w="5016842" h="812800">
                  <a:moveTo>
                    <a:pt x="0" y="0"/>
                  </a:moveTo>
                  <a:lnTo>
                    <a:pt x="5016842" y="0"/>
                  </a:lnTo>
                  <a:lnTo>
                    <a:pt x="5016842" y="812800"/>
                  </a:lnTo>
                  <a:lnTo>
                    <a:pt x="0" y="812800"/>
                  </a:lnTo>
                  <a:close/>
                </a:path>
              </a:pathLst>
            </a:custGeom>
            <a:solidFill>
              <a:srgbClr val="1C5739"/>
            </a:solidFill>
          </p:spPr>
          <p:txBody>
            <a:bodyPr/>
            <a:lstStyle/>
            <a:p>
              <a:endParaRPr lang="en-US" sz="1350"/>
            </a:p>
          </p:txBody>
        </p:sp>
        <p:sp>
          <p:nvSpPr>
            <p:cNvPr id="5" name="TextBox 5">
              <a:extLst>
                <a:ext uri="{FF2B5EF4-FFF2-40B4-BE49-F238E27FC236}">
                  <a16:creationId xmlns:a16="http://schemas.microsoft.com/office/drawing/2014/main" id="{363457DF-008F-C7A8-6231-7B073F5456B9}"/>
                </a:ext>
              </a:extLst>
            </p:cNvPr>
            <p:cNvSpPr txBox="1"/>
            <p:nvPr/>
          </p:nvSpPr>
          <p:spPr>
            <a:xfrm>
              <a:off x="0" y="-19050"/>
              <a:ext cx="5016842" cy="831850"/>
            </a:xfrm>
            <a:prstGeom prst="rect">
              <a:avLst/>
            </a:prstGeom>
          </p:spPr>
          <p:txBody>
            <a:bodyPr lIns="38100" tIns="38100" rIns="38100" bIns="38100" rtlCol="0" anchor="ctr"/>
            <a:lstStyle/>
            <a:p>
              <a:pPr algn="ctr">
                <a:lnSpc>
                  <a:spcPts val="2144"/>
                </a:lnSpc>
              </a:pPr>
              <a:endParaRPr sz="1350"/>
            </a:p>
          </p:txBody>
        </p:sp>
      </p:grpSp>
      <p:grpSp>
        <p:nvGrpSpPr>
          <p:cNvPr id="7" name="Group 7">
            <a:extLst>
              <a:ext uri="{FF2B5EF4-FFF2-40B4-BE49-F238E27FC236}">
                <a16:creationId xmlns:a16="http://schemas.microsoft.com/office/drawing/2014/main" id="{60C82A8B-5DBC-6866-CB2E-884D3734F7AE}"/>
              </a:ext>
            </a:extLst>
          </p:cNvPr>
          <p:cNvGrpSpPr/>
          <p:nvPr/>
        </p:nvGrpSpPr>
        <p:grpSpPr>
          <a:xfrm>
            <a:off x="1447218" y="3867822"/>
            <a:ext cx="3355304" cy="477561"/>
            <a:chOff x="0" y="0"/>
            <a:chExt cx="1178269" cy="167703"/>
          </a:xfrm>
        </p:grpSpPr>
        <p:sp>
          <p:nvSpPr>
            <p:cNvPr id="8" name="Freeform 8">
              <a:extLst>
                <a:ext uri="{FF2B5EF4-FFF2-40B4-BE49-F238E27FC236}">
                  <a16:creationId xmlns:a16="http://schemas.microsoft.com/office/drawing/2014/main" id="{842540AB-1A61-E819-2FB1-EF78720F729F}"/>
                </a:ext>
              </a:extLst>
            </p:cNvPr>
            <p:cNvSpPr/>
            <p:nvPr/>
          </p:nvSpPr>
          <p:spPr>
            <a:xfrm>
              <a:off x="0" y="0"/>
              <a:ext cx="1178269" cy="167703"/>
            </a:xfrm>
            <a:custGeom>
              <a:avLst/>
              <a:gdLst/>
              <a:ahLst/>
              <a:cxnLst/>
              <a:rect l="l" t="t" r="r" b="b"/>
              <a:pathLst>
                <a:path w="1178269" h="167703">
                  <a:moveTo>
                    <a:pt x="0" y="0"/>
                  </a:moveTo>
                  <a:lnTo>
                    <a:pt x="1178269" y="0"/>
                  </a:lnTo>
                  <a:lnTo>
                    <a:pt x="1178269" y="167703"/>
                  </a:lnTo>
                  <a:lnTo>
                    <a:pt x="0" y="167703"/>
                  </a:lnTo>
                  <a:close/>
                </a:path>
              </a:pathLst>
            </a:custGeom>
            <a:solidFill>
              <a:srgbClr val="1C5739"/>
            </a:solidFill>
          </p:spPr>
          <p:txBody>
            <a:bodyPr/>
            <a:lstStyle/>
            <a:p>
              <a:endParaRPr lang="en-US" sz="1350" dirty="0"/>
            </a:p>
          </p:txBody>
        </p:sp>
        <p:sp>
          <p:nvSpPr>
            <p:cNvPr id="9" name="TextBox 9">
              <a:extLst>
                <a:ext uri="{FF2B5EF4-FFF2-40B4-BE49-F238E27FC236}">
                  <a16:creationId xmlns:a16="http://schemas.microsoft.com/office/drawing/2014/main" id="{A5644B1D-DFA1-5BA4-E0C8-8F30986ABB60}"/>
                </a:ext>
              </a:extLst>
            </p:cNvPr>
            <p:cNvSpPr txBox="1"/>
            <p:nvPr/>
          </p:nvSpPr>
          <p:spPr>
            <a:xfrm>
              <a:off x="0" y="-47625"/>
              <a:ext cx="1178269" cy="215328"/>
            </a:xfrm>
            <a:prstGeom prst="rect">
              <a:avLst/>
            </a:prstGeom>
          </p:spPr>
          <p:txBody>
            <a:bodyPr lIns="38100" tIns="38100" rIns="38100" bIns="38100" rtlCol="0" anchor="ctr"/>
            <a:lstStyle/>
            <a:p>
              <a:pPr algn="ctr">
                <a:lnSpc>
                  <a:spcPts val="2568"/>
                </a:lnSpc>
                <a:spcBef>
                  <a:spcPct val="0"/>
                </a:spcBef>
              </a:pPr>
              <a:r>
                <a:rPr lang="en-US" sz="1861" spc="18" dirty="0">
                  <a:solidFill>
                    <a:srgbClr val="FFFFFF"/>
                  </a:solidFill>
                  <a:latin typeface="Open Sauce Italics"/>
                </a:rPr>
                <a:t>Ishikawa</a:t>
              </a:r>
            </a:p>
          </p:txBody>
        </p:sp>
      </p:grpSp>
      <p:sp>
        <p:nvSpPr>
          <p:cNvPr id="10" name="TextBox 10">
            <a:extLst>
              <a:ext uri="{FF2B5EF4-FFF2-40B4-BE49-F238E27FC236}">
                <a16:creationId xmlns:a16="http://schemas.microsoft.com/office/drawing/2014/main" id="{0A7060D8-2684-61CF-0376-C6128A4A6275}"/>
              </a:ext>
            </a:extLst>
          </p:cNvPr>
          <p:cNvSpPr txBox="1"/>
          <p:nvPr/>
        </p:nvSpPr>
        <p:spPr>
          <a:xfrm>
            <a:off x="1714500" y="2124365"/>
            <a:ext cx="9088967" cy="900183"/>
          </a:xfrm>
          <a:prstGeom prst="rect">
            <a:avLst/>
          </a:prstGeom>
        </p:spPr>
        <p:txBody>
          <a:bodyPr wrap="square" lIns="0" tIns="0" rIns="0" bIns="0" rtlCol="0" anchor="t">
            <a:spAutoFit/>
          </a:bodyPr>
          <a:lstStyle/>
          <a:p>
            <a:pPr algn="ctr">
              <a:lnSpc>
                <a:spcPts val="8165"/>
              </a:lnSpc>
            </a:pPr>
            <a:r>
              <a:rPr lang="en-US" sz="3300" spc="580" dirty="0">
                <a:solidFill>
                  <a:srgbClr val="FFFFFF"/>
                </a:solidFill>
                <a:latin typeface="Arial Black" panose="020B0A04020102020204" pitchFamily="34" charset="0"/>
              </a:rPr>
              <a:t>4. Decision-Making Tools</a:t>
            </a:r>
          </a:p>
        </p:txBody>
      </p:sp>
      <p:grpSp>
        <p:nvGrpSpPr>
          <p:cNvPr id="11" name="Group 11">
            <a:extLst>
              <a:ext uri="{FF2B5EF4-FFF2-40B4-BE49-F238E27FC236}">
                <a16:creationId xmlns:a16="http://schemas.microsoft.com/office/drawing/2014/main" id="{B6E7E8C6-CB2E-9323-152B-B3CC8C3C386D}"/>
              </a:ext>
            </a:extLst>
          </p:cNvPr>
          <p:cNvGrpSpPr/>
          <p:nvPr/>
        </p:nvGrpSpPr>
        <p:grpSpPr>
          <a:xfrm>
            <a:off x="1464208" y="7327800"/>
            <a:ext cx="3355304" cy="1017193"/>
            <a:chOff x="0" y="0"/>
            <a:chExt cx="1178269" cy="357204"/>
          </a:xfrm>
        </p:grpSpPr>
        <p:sp>
          <p:nvSpPr>
            <p:cNvPr id="12" name="Freeform 12">
              <a:extLst>
                <a:ext uri="{FF2B5EF4-FFF2-40B4-BE49-F238E27FC236}">
                  <a16:creationId xmlns:a16="http://schemas.microsoft.com/office/drawing/2014/main" id="{68070430-66A4-56F5-1FEA-1A0960F7CD67}"/>
                </a:ext>
              </a:extLst>
            </p:cNvPr>
            <p:cNvSpPr/>
            <p:nvPr/>
          </p:nvSpPr>
          <p:spPr>
            <a:xfrm>
              <a:off x="0" y="0"/>
              <a:ext cx="1178269" cy="357204"/>
            </a:xfrm>
            <a:custGeom>
              <a:avLst/>
              <a:gdLst/>
              <a:ahLst/>
              <a:cxnLst/>
              <a:rect l="l" t="t" r="r" b="b"/>
              <a:pathLst>
                <a:path w="1178269" h="357204">
                  <a:moveTo>
                    <a:pt x="0" y="0"/>
                  </a:moveTo>
                  <a:lnTo>
                    <a:pt x="1178269" y="0"/>
                  </a:lnTo>
                  <a:lnTo>
                    <a:pt x="1178269" y="357204"/>
                  </a:lnTo>
                  <a:lnTo>
                    <a:pt x="0" y="357204"/>
                  </a:lnTo>
                  <a:close/>
                </a:path>
              </a:pathLst>
            </a:custGeom>
            <a:solidFill>
              <a:srgbClr val="397D5A"/>
            </a:solidFill>
          </p:spPr>
          <p:txBody>
            <a:bodyPr/>
            <a:lstStyle/>
            <a:p>
              <a:endParaRPr lang="en-US" sz="1350"/>
            </a:p>
          </p:txBody>
        </p:sp>
        <p:sp>
          <p:nvSpPr>
            <p:cNvPr id="13" name="TextBox 13">
              <a:extLst>
                <a:ext uri="{FF2B5EF4-FFF2-40B4-BE49-F238E27FC236}">
                  <a16:creationId xmlns:a16="http://schemas.microsoft.com/office/drawing/2014/main" id="{D834FA3B-7822-8617-B4C9-BA84B1E1CCBC}"/>
                </a:ext>
              </a:extLst>
            </p:cNvPr>
            <p:cNvSpPr txBox="1"/>
            <p:nvPr/>
          </p:nvSpPr>
          <p:spPr>
            <a:xfrm>
              <a:off x="0" y="-19050"/>
              <a:ext cx="1178269" cy="376254"/>
            </a:xfrm>
            <a:prstGeom prst="rect">
              <a:avLst/>
            </a:prstGeom>
          </p:spPr>
          <p:txBody>
            <a:bodyPr lIns="85725" tIns="85725" rIns="85725" bIns="85725" rtlCol="0" anchor="ctr"/>
            <a:lstStyle/>
            <a:p>
              <a:pPr algn="ctr">
                <a:lnSpc>
                  <a:spcPts val="1553"/>
                </a:lnSpc>
                <a:spcBef>
                  <a:spcPct val="0"/>
                </a:spcBef>
              </a:pPr>
              <a:r>
                <a:rPr lang="en-US" sz="1125" spc="11" dirty="0">
                  <a:solidFill>
                    <a:srgbClr val="FFFFFF"/>
                  </a:solidFill>
                  <a:latin typeface="Open Sauce Italics"/>
                </a:rPr>
                <a:t>The head of the fish represents the problem. The symptoms are organized in this case by People, Procedures, Material &amp; Equipment.</a:t>
              </a:r>
            </a:p>
          </p:txBody>
        </p:sp>
      </p:grpSp>
      <p:grpSp>
        <p:nvGrpSpPr>
          <p:cNvPr id="15" name="Group 15">
            <a:extLst>
              <a:ext uri="{FF2B5EF4-FFF2-40B4-BE49-F238E27FC236}">
                <a16:creationId xmlns:a16="http://schemas.microsoft.com/office/drawing/2014/main" id="{A5FD8FEB-AFC7-CEB7-0928-752373C817BB}"/>
              </a:ext>
            </a:extLst>
          </p:cNvPr>
          <p:cNvGrpSpPr/>
          <p:nvPr/>
        </p:nvGrpSpPr>
        <p:grpSpPr>
          <a:xfrm>
            <a:off x="5070572" y="3867822"/>
            <a:ext cx="3464289" cy="477561"/>
            <a:chOff x="0" y="0"/>
            <a:chExt cx="1178269" cy="167703"/>
          </a:xfrm>
        </p:grpSpPr>
        <p:sp>
          <p:nvSpPr>
            <p:cNvPr id="16" name="Freeform 16">
              <a:extLst>
                <a:ext uri="{FF2B5EF4-FFF2-40B4-BE49-F238E27FC236}">
                  <a16:creationId xmlns:a16="http://schemas.microsoft.com/office/drawing/2014/main" id="{2597234F-7C09-F8FC-C202-76655E538C26}"/>
                </a:ext>
              </a:extLst>
            </p:cNvPr>
            <p:cNvSpPr/>
            <p:nvPr/>
          </p:nvSpPr>
          <p:spPr>
            <a:xfrm>
              <a:off x="0" y="0"/>
              <a:ext cx="1178269" cy="167703"/>
            </a:xfrm>
            <a:custGeom>
              <a:avLst/>
              <a:gdLst/>
              <a:ahLst/>
              <a:cxnLst/>
              <a:rect l="l" t="t" r="r" b="b"/>
              <a:pathLst>
                <a:path w="1178269" h="167703">
                  <a:moveTo>
                    <a:pt x="0" y="0"/>
                  </a:moveTo>
                  <a:lnTo>
                    <a:pt x="1178269" y="0"/>
                  </a:lnTo>
                  <a:lnTo>
                    <a:pt x="1178269" y="167703"/>
                  </a:lnTo>
                  <a:lnTo>
                    <a:pt x="0" y="167703"/>
                  </a:lnTo>
                  <a:close/>
                </a:path>
              </a:pathLst>
            </a:custGeom>
            <a:solidFill>
              <a:srgbClr val="1C5739"/>
            </a:solidFill>
          </p:spPr>
          <p:txBody>
            <a:bodyPr/>
            <a:lstStyle/>
            <a:p>
              <a:endParaRPr lang="en-US" sz="1350" dirty="0"/>
            </a:p>
          </p:txBody>
        </p:sp>
        <p:sp>
          <p:nvSpPr>
            <p:cNvPr id="17" name="TextBox 17">
              <a:extLst>
                <a:ext uri="{FF2B5EF4-FFF2-40B4-BE49-F238E27FC236}">
                  <a16:creationId xmlns:a16="http://schemas.microsoft.com/office/drawing/2014/main" id="{3915343E-5B5F-FB0E-275D-070B0F797A54}"/>
                </a:ext>
              </a:extLst>
            </p:cNvPr>
            <p:cNvSpPr txBox="1"/>
            <p:nvPr/>
          </p:nvSpPr>
          <p:spPr>
            <a:xfrm>
              <a:off x="0" y="-47625"/>
              <a:ext cx="1178269" cy="215328"/>
            </a:xfrm>
            <a:prstGeom prst="rect">
              <a:avLst/>
            </a:prstGeom>
          </p:spPr>
          <p:txBody>
            <a:bodyPr lIns="38100" tIns="38100" rIns="38100" bIns="38100" rtlCol="0" anchor="ctr"/>
            <a:lstStyle/>
            <a:p>
              <a:pPr algn="ctr">
                <a:lnSpc>
                  <a:spcPts val="2568"/>
                </a:lnSpc>
                <a:spcBef>
                  <a:spcPct val="0"/>
                </a:spcBef>
              </a:pPr>
              <a:r>
                <a:rPr lang="en-US" sz="1861" spc="18" dirty="0">
                  <a:solidFill>
                    <a:srgbClr val="FFFFFF"/>
                  </a:solidFill>
                  <a:latin typeface="Open Sauce Italics"/>
                </a:rPr>
                <a:t>Decision Tree</a:t>
              </a:r>
            </a:p>
          </p:txBody>
        </p:sp>
      </p:grpSp>
      <p:grpSp>
        <p:nvGrpSpPr>
          <p:cNvPr id="18" name="Group 18">
            <a:extLst>
              <a:ext uri="{FF2B5EF4-FFF2-40B4-BE49-F238E27FC236}">
                <a16:creationId xmlns:a16="http://schemas.microsoft.com/office/drawing/2014/main" id="{568572FB-FC4C-C0CD-5016-329BB8367D11}"/>
              </a:ext>
            </a:extLst>
          </p:cNvPr>
          <p:cNvGrpSpPr/>
          <p:nvPr/>
        </p:nvGrpSpPr>
        <p:grpSpPr>
          <a:xfrm>
            <a:off x="5029200" y="7219303"/>
            <a:ext cx="3581677" cy="1125689"/>
            <a:chOff x="0" y="-19050"/>
            <a:chExt cx="1193901" cy="395304"/>
          </a:xfrm>
        </p:grpSpPr>
        <p:sp>
          <p:nvSpPr>
            <p:cNvPr id="19" name="Freeform 19">
              <a:extLst>
                <a:ext uri="{FF2B5EF4-FFF2-40B4-BE49-F238E27FC236}">
                  <a16:creationId xmlns:a16="http://schemas.microsoft.com/office/drawing/2014/main" id="{18504E8C-9B42-FB2E-7E80-AE21161DFA63}"/>
                </a:ext>
              </a:extLst>
            </p:cNvPr>
            <p:cNvSpPr/>
            <p:nvPr/>
          </p:nvSpPr>
          <p:spPr>
            <a:xfrm>
              <a:off x="15632" y="19050"/>
              <a:ext cx="1178269" cy="357204"/>
            </a:xfrm>
            <a:custGeom>
              <a:avLst/>
              <a:gdLst/>
              <a:ahLst/>
              <a:cxnLst/>
              <a:rect l="l" t="t" r="r" b="b"/>
              <a:pathLst>
                <a:path w="1178269" h="357204">
                  <a:moveTo>
                    <a:pt x="0" y="0"/>
                  </a:moveTo>
                  <a:lnTo>
                    <a:pt x="1178269" y="0"/>
                  </a:lnTo>
                  <a:lnTo>
                    <a:pt x="1178269" y="357204"/>
                  </a:lnTo>
                  <a:lnTo>
                    <a:pt x="0" y="357204"/>
                  </a:lnTo>
                  <a:close/>
                </a:path>
              </a:pathLst>
            </a:custGeom>
            <a:solidFill>
              <a:srgbClr val="397D5A"/>
            </a:solidFill>
          </p:spPr>
          <p:txBody>
            <a:bodyPr/>
            <a:lstStyle/>
            <a:p>
              <a:endParaRPr lang="en-US" sz="1350"/>
            </a:p>
          </p:txBody>
        </p:sp>
        <p:sp>
          <p:nvSpPr>
            <p:cNvPr id="20" name="TextBox 20">
              <a:extLst>
                <a:ext uri="{FF2B5EF4-FFF2-40B4-BE49-F238E27FC236}">
                  <a16:creationId xmlns:a16="http://schemas.microsoft.com/office/drawing/2014/main" id="{489BEA18-61EE-81A0-7759-A83E6B65FA86}"/>
                </a:ext>
              </a:extLst>
            </p:cNvPr>
            <p:cNvSpPr txBox="1"/>
            <p:nvPr/>
          </p:nvSpPr>
          <p:spPr>
            <a:xfrm>
              <a:off x="0" y="-19050"/>
              <a:ext cx="1178269" cy="376254"/>
            </a:xfrm>
            <a:prstGeom prst="rect">
              <a:avLst/>
            </a:prstGeom>
          </p:spPr>
          <p:txBody>
            <a:bodyPr lIns="85725" tIns="85725" rIns="85725" bIns="85725" rtlCol="0" anchor="ctr"/>
            <a:lstStyle/>
            <a:p>
              <a:pPr algn="ctr">
                <a:lnSpc>
                  <a:spcPts val="1553"/>
                </a:lnSpc>
                <a:spcBef>
                  <a:spcPct val="0"/>
                </a:spcBef>
              </a:pPr>
              <a:r>
                <a:rPr lang="en-US" sz="1125" spc="11" dirty="0">
                  <a:solidFill>
                    <a:srgbClr val="FFFFFF"/>
                  </a:solidFill>
                  <a:latin typeface="Open Sauce Italics"/>
                </a:rPr>
                <a:t>A decision tree starts with a single node (the square symbol) and branches into possible outcomes. A chance node shows the probabilities of a certain event.</a:t>
              </a:r>
            </a:p>
          </p:txBody>
        </p:sp>
      </p:grpSp>
      <p:grpSp>
        <p:nvGrpSpPr>
          <p:cNvPr id="22" name="Group 22">
            <a:extLst>
              <a:ext uri="{FF2B5EF4-FFF2-40B4-BE49-F238E27FC236}">
                <a16:creationId xmlns:a16="http://schemas.microsoft.com/office/drawing/2014/main" id="{C0A2CE19-7CB8-FDDF-6488-221E7DB991AA}"/>
              </a:ext>
            </a:extLst>
          </p:cNvPr>
          <p:cNvGrpSpPr/>
          <p:nvPr/>
        </p:nvGrpSpPr>
        <p:grpSpPr>
          <a:xfrm>
            <a:off x="8913479" y="3867822"/>
            <a:ext cx="4490651" cy="477561"/>
            <a:chOff x="0" y="0"/>
            <a:chExt cx="1178269" cy="167703"/>
          </a:xfrm>
        </p:grpSpPr>
        <p:sp>
          <p:nvSpPr>
            <p:cNvPr id="23" name="Freeform 23">
              <a:extLst>
                <a:ext uri="{FF2B5EF4-FFF2-40B4-BE49-F238E27FC236}">
                  <a16:creationId xmlns:a16="http://schemas.microsoft.com/office/drawing/2014/main" id="{C07FCB79-9F06-BC79-0DAC-153300181650}"/>
                </a:ext>
              </a:extLst>
            </p:cNvPr>
            <p:cNvSpPr/>
            <p:nvPr/>
          </p:nvSpPr>
          <p:spPr>
            <a:xfrm>
              <a:off x="0" y="0"/>
              <a:ext cx="1178269" cy="167703"/>
            </a:xfrm>
            <a:custGeom>
              <a:avLst/>
              <a:gdLst/>
              <a:ahLst/>
              <a:cxnLst/>
              <a:rect l="l" t="t" r="r" b="b"/>
              <a:pathLst>
                <a:path w="1178269" h="167703">
                  <a:moveTo>
                    <a:pt x="0" y="0"/>
                  </a:moveTo>
                  <a:lnTo>
                    <a:pt x="1178269" y="0"/>
                  </a:lnTo>
                  <a:lnTo>
                    <a:pt x="1178269" y="167703"/>
                  </a:lnTo>
                  <a:lnTo>
                    <a:pt x="0" y="167703"/>
                  </a:lnTo>
                  <a:close/>
                </a:path>
              </a:pathLst>
            </a:custGeom>
            <a:solidFill>
              <a:srgbClr val="1C5739"/>
            </a:solidFill>
          </p:spPr>
          <p:txBody>
            <a:bodyPr/>
            <a:lstStyle/>
            <a:p>
              <a:endParaRPr lang="en-US" sz="1350"/>
            </a:p>
          </p:txBody>
        </p:sp>
        <p:sp>
          <p:nvSpPr>
            <p:cNvPr id="24" name="TextBox 24">
              <a:extLst>
                <a:ext uri="{FF2B5EF4-FFF2-40B4-BE49-F238E27FC236}">
                  <a16:creationId xmlns:a16="http://schemas.microsoft.com/office/drawing/2014/main" id="{D6BD8A58-D390-59E2-B942-9703033851CF}"/>
                </a:ext>
              </a:extLst>
            </p:cNvPr>
            <p:cNvSpPr txBox="1"/>
            <p:nvPr/>
          </p:nvSpPr>
          <p:spPr>
            <a:xfrm>
              <a:off x="0" y="-47625"/>
              <a:ext cx="1178269" cy="215328"/>
            </a:xfrm>
            <a:prstGeom prst="rect">
              <a:avLst/>
            </a:prstGeom>
          </p:spPr>
          <p:txBody>
            <a:bodyPr lIns="38100" tIns="38100" rIns="38100" bIns="38100" rtlCol="0" anchor="ctr"/>
            <a:lstStyle/>
            <a:p>
              <a:pPr algn="ctr">
                <a:lnSpc>
                  <a:spcPts val="2568"/>
                </a:lnSpc>
                <a:spcBef>
                  <a:spcPct val="0"/>
                </a:spcBef>
              </a:pPr>
              <a:r>
                <a:rPr lang="en-US" sz="1861" spc="18" dirty="0">
                  <a:solidFill>
                    <a:srgbClr val="FFFFFF"/>
                  </a:solidFill>
                  <a:latin typeface="Open Sauce Italics"/>
                </a:rPr>
                <a:t>Pareto</a:t>
              </a:r>
            </a:p>
          </p:txBody>
        </p:sp>
      </p:grpSp>
      <p:grpSp>
        <p:nvGrpSpPr>
          <p:cNvPr id="25" name="Group 25">
            <a:extLst>
              <a:ext uri="{FF2B5EF4-FFF2-40B4-BE49-F238E27FC236}">
                <a16:creationId xmlns:a16="http://schemas.microsoft.com/office/drawing/2014/main" id="{6B86C8EC-074D-59A9-65FC-3C55AFCCF267}"/>
              </a:ext>
            </a:extLst>
          </p:cNvPr>
          <p:cNvGrpSpPr/>
          <p:nvPr/>
        </p:nvGrpSpPr>
        <p:grpSpPr>
          <a:xfrm>
            <a:off x="8938192" y="7273552"/>
            <a:ext cx="4490652" cy="1071440"/>
            <a:chOff x="0" y="-19050"/>
            <a:chExt cx="1267695" cy="376254"/>
          </a:xfrm>
        </p:grpSpPr>
        <p:sp>
          <p:nvSpPr>
            <p:cNvPr id="26" name="Freeform 26">
              <a:extLst>
                <a:ext uri="{FF2B5EF4-FFF2-40B4-BE49-F238E27FC236}">
                  <a16:creationId xmlns:a16="http://schemas.microsoft.com/office/drawing/2014/main" id="{2B428ED5-A010-62E0-8F04-866C7814385A}"/>
                </a:ext>
              </a:extLst>
            </p:cNvPr>
            <p:cNvSpPr/>
            <p:nvPr/>
          </p:nvSpPr>
          <p:spPr>
            <a:xfrm>
              <a:off x="0" y="0"/>
              <a:ext cx="1178269" cy="357204"/>
            </a:xfrm>
            <a:custGeom>
              <a:avLst/>
              <a:gdLst/>
              <a:ahLst/>
              <a:cxnLst/>
              <a:rect l="l" t="t" r="r" b="b"/>
              <a:pathLst>
                <a:path w="1178269" h="357204">
                  <a:moveTo>
                    <a:pt x="0" y="0"/>
                  </a:moveTo>
                  <a:lnTo>
                    <a:pt x="1178269" y="0"/>
                  </a:lnTo>
                  <a:lnTo>
                    <a:pt x="1178269" y="357204"/>
                  </a:lnTo>
                  <a:lnTo>
                    <a:pt x="0" y="357204"/>
                  </a:lnTo>
                  <a:close/>
                </a:path>
              </a:pathLst>
            </a:custGeom>
            <a:solidFill>
              <a:srgbClr val="397D5A"/>
            </a:solidFill>
          </p:spPr>
          <p:txBody>
            <a:bodyPr/>
            <a:lstStyle/>
            <a:p>
              <a:endParaRPr lang="en-US" sz="1350"/>
            </a:p>
          </p:txBody>
        </p:sp>
        <p:sp>
          <p:nvSpPr>
            <p:cNvPr id="27" name="TextBox 27">
              <a:extLst>
                <a:ext uri="{FF2B5EF4-FFF2-40B4-BE49-F238E27FC236}">
                  <a16:creationId xmlns:a16="http://schemas.microsoft.com/office/drawing/2014/main" id="{1ECAEA44-7A72-60E9-F43B-B22A47E15138}"/>
                </a:ext>
              </a:extLst>
            </p:cNvPr>
            <p:cNvSpPr txBox="1"/>
            <p:nvPr/>
          </p:nvSpPr>
          <p:spPr>
            <a:xfrm>
              <a:off x="0" y="-19050"/>
              <a:ext cx="1267695" cy="376254"/>
            </a:xfrm>
            <a:prstGeom prst="rect">
              <a:avLst/>
            </a:prstGeom>
          </p:spPr>
          <p:txBody>
            <a:bodyPr lIns="85725" tIns="85725" rIns="85725" bIns="85725" rtlCol="0" anchor="ctr"/>
            <a:lstStyle/>
            <a:p>
              <a:pPr algn="ctr">
                <a:lnSpc>
                  <a:spcPts val="1553"/>
                </a:lnSpc>
                <a:spcBef>
                  <a:spcPct val="0"/>
                </a:spcBef>
              </a:pPr>
              <a:r>
                <a:rPr lang="en-US" sz="1125" spc="11" dirty="0">
                  <a:solidFill>
                    <a:srgbClr val="FFFFFF"/>
                  </a:solidFill>
                  <a:latin typeface="Open Sauce Italics"/>
                </a:rPr>
                <a:t>A Pareto diagram is a bar chart plotted by order of decreasing frequency relative to other data points.  Have you heard of the 80/20 rule?  Pareto represents this. </a:t>
              </a:r>
            </a:p>
          </p:txBody>
        </p:sp>
      </p:grpSp>
      <p:sp>
        <p:nvSpPr>
          <p:cNvPr id="28" name="Freeform 28">
            <a:extLst>
              <a:ext uri="{FF2B5EF4-FFF2-40B4-BE49-F238E27FC236}">
                <a16:creationId xmlns:a16="http://schemas.microsoft.com/office/drawing/2014/main" id="{7922E58C-FC49-81AC-0CFD-C7876960A2AB}"/>
              </a:ext>
            </a:extLst>
          </p:cNvPr>
          <p:cNvSpPr/>
          <p:nvPr/>
        </p:nvSpPr>
        <p:spPr>
          <a:xfrm>
            <a:off x="11556361" y="-328990"/>
            <a:ext cx="3087267" cy="3087267"/>
          </a:xfrm>
          <a:custGeom>
            <a:avLst/>
            <a:gdLst/>
            <a:ahLst/>
            <a:cxnLst/>
            <a:rect l="l" t="t" r="r" b="b"/>
            <a:pathLst>
              <a:path w="4116356" h="4116356">
                <a:moveTo>
                  <a:pt x="0" y="0"/>
                </a:moveTo>
                <a:lnTo>
                  <a:pt x="4116355" y="0"/>
                </a:lnTo>
                <a:lnTo>
                  <a:pt x="4116355" y="4116356"/>
                </a:lnTo>
                <a:lnTo>
                  <a:pt x="0" y="41163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sz="1350"/>
          </a:p>
        </p:txBody>
      </p:sp>
      <p:sp>
        <p:nvSpPr>
          <p:cNvPr id="29" name="Freeform 29">
            <a:extLst>
              <a:ext uri="{FF2B5EF4-FFF2-40B4-BE49-F238E27FC236}">
                <a16:creationId xmlns:a16="http://schemas.microsoft.com/office/drawing/2014/main" id="{192A5CC9-9CF4-5F11-9A93-DF8EFC858865}"/>
              </a:ext>
            </a:extLst>
          </p:cNvPr>
          <p:cNvSpPr/>
          <p:nvPr/>
        </p:nvSpPr>
        <p:spPr>
          <a:xfrm>
            <a:off x="-1951784" y="1285876"/>
            <a:ext cx="2442065" cy="2442065"/>
          </a:xfrm>
          <a:custGeom>
            <a:avLst/>
            <a:gdLst/>
            <a:ahLst/>
            <a:cxnLst/>
            <a:rect l="l" t="t" r="r" b="b"/>
            <a:pathLst>
              <a:path w="3256087" h="3256087">
                <a:moveTo>
                  <a:pt x="0" y="0"/>
                </a:moveTo>
                <a:lnTo>
                  <a:pt x="3256087" y="0"/>
                </a:lnTo>
                <a:lnTo>
                  <a:pt x="3256087" y="3256087"/>
                </a:lnTo>
                <a:lnTo>
                  <a:pt x="0" y="325608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sz="1350"/>
          </a:p>
        </p:txBody>
      </p:sp>
      <p:pic>
        <p:nvPicPr>
          <p:cNvPr id="6" name="Picture 5" descr="A diagram of a fish&#10;&#10;Description automatically generated">
            <a:extLst>
              <a:ext uri="{FF2B5EF4-FFF2-40B4-BE49-F238E27FC236}">
                <a16:creationId xmlns:a16="http://schemas.microsoft.com/office/drawing/2014/main" id="{AC0B5770-78BB-7943-64BA-3B884CCFDFCC}"/>
              </a:ext>
            </a:extLst>
          </p:cNvPr>
          <p:cNvPicPr>
            <a:picLocks noChangeAspect="1"/>
          </p:cNvPicPr>
          <p:nvPr/>
        </p:nvPicPr>
        <p:blipFill>
          <a:blip r:embed="rId6"/>
          <a:stretch>
            <a:fillRect/>
          </a:stretch>
        </p:blipFill>
        <p:spPr>
          <a:xfrm>
            <a:off x="1464207" y="4477135"/>
            <a:ext cx="3349366" cy="2742169"/>
          </a:xfrm>
          <a:prstGeom prst="rect">
            <a:avLst/>
          </a:prstGeom>
          <a:ln>
            <a:solidFill>
              <a:schemeClr val="tx1"/>
            </a:solidFill>
          </a:ln>
        </p:spPr>
      </p:pic>
      <p:pic>
        <p:nvPicPr>
          <p:cNvPr id="14" name="Picture 13" descr="A diagram of a business&#10;&#10;Description automatically generated with medium confidence">
            <a:extLst>
              <a:ext uri="{FF2B5EF4-FFF2-40B4-BE49-F238E27FC236}">
                <a16:creationId xmlns:a16="http://schemas.microsoft.com/office/drawing/2014/main" id="{AFA78CCB-A3A9-640C-C328-CBDBA86D5387}"/>
              </a:ext>
            </a:extLst>
          </p:cNvPr>
          <p:cNvPicPr>
            <a:picLocks noChangeAspect="1"/>
          </p:cNvPicPr>
          <p:nvPr/>
        </p:nvPicPr>
        <p:blipFill>
          <a:blip r:embed="rId7"/>
          <a:stretch>
            <a:fillRect/>
          </a:stretch>
        </p:blipFill>
        <p:spPr>
          <a:xfrm>
            <a:off x="5090673" y="4363973"/>
            <a:ext cx="3444187" cy="2929074"/>
          </a:xfrm>
          <a:prstGeom prst="rect">
            <a:avLst/>
          </a:prstGeom>
          <a:ln>
            <a:solidFill>
              <a:schemeClr val="tx1"/>
            </a:solidFill>
          </a:ln>
        </p:spPr>
      </p:pic>
      <p:pic>
        <p:nvPicPr>
          <p:cNvPr id="21" name="Picture 20" descr="A graph with a red line and blue bars&#10;&#10;Description automatically generated">
            <a:extLst>
              <a:ext uri="{FF2B5EF4-FFF2-40B4-BE49-F238E27FC236}">
                <a16:creationId xmlns:a16="http://schemas.microsoft.com/office/drawing/2014/main" id="{7F59A288-0DE1-433E-8E78-F9284E040578}"/>
              </a:ext>
            </a:extLst>
          </p:cNvPr>
          <p:cNvPicPr>
            <a:picLocks noChangeAspect="1"/>
          </p:cNvPicPr>
          <p:nvPr/>
        </p:nvPicPr>
        <p:blipFill>
          <a:blip r:embed="rId8"/>
          <a:stretch>
            <a:fillRect/>
          </a:stretch>
        </p:blipFill>
        <p:spPr>
          <a:xfrm>
            <a:off x="8911934" y="4505710"/>
            <a:ext cx="4492196" cy="2523740"/>
          </a:xfrm>
          <a:prstGeom prst="rect">
            <a:avLst/>
          </a:prstGeom>
          <a:ln>
            <a:solidFill>
              <a:schemeClr val="tx1"/>
            </a:solidFill>
          </a:ln>
        </p:spPr>
      </p:pic>
    </p:spTree>
    <p:extLst>
      <p:ext uri="{BB962C8B-B14F-4D97-AF65-F5344CB8AC3E}">
        <p14:creationId xmlns:p14="http://schemas.microsoft.com/office/powerpoint/2010/main" val="36112340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DCED35-E5BE-8A9E-4C22-2EDDA8FEB2B1}"/>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05F4FA91-F2AB-2CCE-FF75-95833C03A736}"/>
              </a:ext>
            </a:extLst>
          </p:cNvPr>
          <p:cNvSpPr/>
          <p:nvPr/>
        </p:nvSpPr>
        <p:spPr>
          <a:xfrm flipH="1" flipV="1">
            <a:off x="0" y="1285875"/>
            <a:ext cx="13716000" cy="771525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3"/>
            <a:stretch>
              <a:fillRect t="-38888" b="-38888"/>
            </a:stretch>
          </a:blipFill>
        </p:spPr>
        <p:txBody>
          <a:bodyPr/>
          <a:lstStyle/>
          <a:p>
            <a:endParaRPr lang="en-US" sz="1350"/>
          </a:p>
        </p:txBody>
      </p:sp>
      <p:grpSp>
        <p:nvGrpSpPr>
          <p:cNvPr id="3" name="Group 3">
            <a:extLst>
              <a:ext uri="{FF2B5EF4-FFF2-40B4-BE49-F238E27FC236}">
                <a16:creationId xmlns:a16="http://schemas.microsoft.com/office/drawing/2014/main" id="{75FE5E15-817B-A40F-3C5E-75CE694E21A9}"/>
              </a:ext>
            </a:extLst>
          </p:cNvPr>
          <p:cNvGrpSpPr/>
          <p:nvPr/>
        </p:nvGrpSpPr>
        <p:grpSpPr>
          <a:xfrm>
            <a:off x="-396002" y="1285875"/>
            <a:ext cx="14286242" cy="2314575"/>
            <a:chOff x="0" y="0"/>
            <a:chExt cx="5016842" cy="812800"/>
          </a:xfrm>
        </p:grpSpPr>
        <p:sp>
          <p:nvSpPr>
            <p:cNvPr id="4" name="Freeform 4">
              <a:extLst>
                <a:ext uri="{FF2B5EF4-FFF2-40B4-BE49-F238E27FC236}">
                  <a16:creationId xmlns:a16="http://schemas.microsoft.com/office/drawing/2014/main" id="{CA610E5B-25F6-4323-CB36-773705296D60}"/>
                </a:ext>
              </a:extLst>
            </p:cNvPr>
            <p:cNvSpPr/>
            <p:nvPr/>
          </p:nvSpPr>
          <p:spPr>
            <a:xfrm>
              <a:off x="0" y="0"/>
              <a:ext cx="5016842" cy="812800"/>
            </a:xfrm>
            <a:custGeom>
              <a:avLst/>
              <a:gdLst/>
              <a:ahLst/>
              <a:cxnLst/>
              <a:rect l="l" t="t" r="r" b="b"/>
              <a:pathLst>
                <a:path w="5016842" h="812800">
                  <a:moveTo>
                    <a:pt x="0" y="0"/>
                  </a:moveTo>
                  <a:lnTo>
                    <a:pt x="5016842" y="0"/>
                  </a:lnTo>
                  <a:lnTo>
                    <a:pt x="5016842" y="812800"/>
                  </a:lnTo>
                  <a:lnTo>
                    <a:pt x="0" y="812800"/>
                  </a:lnTo>
                  <a:close/>
                </a:path>
              </a:pathLst>
            </a:custGeom>
            <a:solidFill>
              <a:srgbClr val="1C5739"/>
            </a:solidFill>
          </p:spPr>
          <p:txBody>
            <a:bodyPr/>
            <a:lstStyle/>
            <a:p>
              <a:endParaRPr lang="en-US" sz="1350"/>
            </a:p>
          </p:txBody>
        </p:sp>
        <p:sp>
          <p:nvSpPr>
            <p:cNvPr id="5" name="TextBox 5">
              <a:extLst>
                <a:ext uri="{FF2B5EF4-FFF2-40B4-BE49-F238E27FC236}">
                  <a16:creationId xmlns:a16="http://schemas.microsoft.com/office/drawing/2014/main" id="{82B3A0AB-266D-AE70-A86E-788591596493}"/>
                </a:ext>
              </a:extLst>
            </p:cNvPr>
            <p:cNvSpPr txBox="1"/>
            <p:nvPr/>
          </p:nvSpPr>
          <p:spPr>
            <a:xfrm>
              <a:off x="0" y="-19050"/>
              <a:ext cx="5016842" cy="831850"/>
            </a:xfrm>
            <a:prstGeom prst="rect">
              <a:avLst/>
            </a:prstGeom>
          </p:spPr>
          <p:txBody>
            <a:bodyPr lIns="38100" tIns="38100" rIns="38100" bIns="38100" rtlCol="0" anchor="ctr"/>
            <a:lstStyle/>
            <a:p>
              <a:pPr algn="ctr">
                <a:lnSpc>
                  <a:spcPts val="2144"/>
                </a:lnSpc>
              </a:pPr>
              <a:endParaRPr sz="1350"/>
            </a:p>
          </p:txBody>
        </p:sp>
      </p:grpSp>
      <p:grpSp>
        <p:nvGrpSpPr>
          <p:cNvPr id="7" name="Group 7">
            <a:extLst>
              <a:ext uri="{FF2B5EF4-FFF2-40B4-BE49-F238E27FC236}">
                <a16:creationId xmlns:a16="http://schemas.microsoft.com/office/drawing/2014/main" id="{260D4738-FF6E-1B59-BC76-1098586BADF1}"/>
              </a:ext>
            </a:extLst>
          </p:cNvPr>
          <p:cNvGrpSpPr/>
          <p:nvPr/>
        </p:nvGrpSpPr>
        <p:grpSpPr>
          <a:xfrm>
            <a:off x="800101" y="3867822"/>
            <a:ext cx="4002422" cy="477561"/>
            <a:chOff x="0" y="0"/>
            <a:chExt cx="1178269" cy="167703"/>
          </a:xfrm>
        </p:grpSpPr>
        <p:sp>
          <p:nvSpPr>
            <p:cNvPr id="8" name="Freeform 8">
              <a:extLst>
                <a:ext uri="{FF2B5EF4-FFF2-40B4-BE49-F238E27FC236}">
                  <a16:creationId xmlns:a16="http://schemas.microsoft.com/office/drawing/2014/main" id="{82212C8D-8FB5-2AB5-ACC7-0F648463EB87}"/>
                </a:ext>
              </a:extLst>
            </p:cNvPr>
            <p:cNvSpPr/>
            <p:nvPr/>
          </p:nvSpPr>
          <p:spPr>
            <a:xfrm>
              <a:off x="0" y="0"/>
              <a:ext cx="1178269" cy="167703"/>
            </a:xfrm>
            <a:custGeom>
              <a:avLst/>
              <a:gdLst/>
              <a:ahLst/>
              <a:cxnLst/>
              <a:rect l="l" t="t" r="r" b="b"/>
              <a:pathLst>
                <a:path w="1178269" h="167703">
                  <a:moveTo>
                    <a:pt x="0" y="0"/>
                  </a:moveTo>
                  <a:lnTo>
                    <a:pt x="1178269" y="0"/>
                  </a:lnTo>
                  <a:lnTo>
                    <a:pt x="1178269" y="167703"/>
                  </a:lnTo>
                  <a:lnTo>
                    <a:pt x="0" y="167703"/>
                  </a:lnTo>
                  <a:close/>
                </a:path>
              </a:pathLst>
            </a:custGeom>
            <a:solidFill>
              <a:srgbClr val="1C5739"/>
            </a:solidFill>
          </p:spPr>
          <p:txBody>
            <a:bodyPr/>
            <a:lstStyle/>
            <a:p>
              <a:endParaRPr lang="en-US" sz="1350" dirty="0"/>
            </a:p>
          </p:txBody>
        </p:sp>
        <p:sp>
          <p:nvSpPr>
            <p:cNvPr id="9" name="TextBox 9">
              <a:extLst>
                <a:ext uri="{FF2B5EF4-FFF2-40B4-BE49-F238E27FC236}">
                  <a16:creationId xmlns:a16="http://schemas.microsoft.com/office/drawing/2014/main" id="{7747C9BD-BE31-891D-7C78-C3C828DACF8F}"/>
                </a:ext>
              </a:extLst>
            </p:cNvPr>
            <p:cNvSpPr txBox="1"/>
            <p:nvPr/>
          </p:nvSpPr>
          <p:spPr>
            <a:xfrm>
              <a:off x="0" y="-47625"/>
              <a:ext cx="1178269" cy="215328"/>
            </a:xfrm>
            <a:prstGeom prst="rect">
              <a:avLst/>
            </a:prstGeom>
          </p:spPr>
          <p:txBody>
            <a:bodyPr lIns="38100" tIns="38100" rIns="38100" bIns="38100" rtlCol="0" anchor="ctr"/>
            <a:lstStyle/>
            <a:p>
              <a:pPr algn="ctr">
                <a:lnSpc>
                  <a:spcPts val="2568"/>
                </a:lnSpc>
                <a:spcBef>
                  <a:spcPct val="0"/>
                </a:spcBef>
              </a:pPr>
              <a:r>
                <a:rPr lang="en-US" sz="1861" spc="18" dirty="0">
                  <a:solidFill>
                    <a:srgbClr val="FFFFFF"/>
                  </a:solidFill>
                  <a:latin typeface="Open Sauce Italics"/>
                </a:rPr>
                <a:t>Poster Shows</a:t>
              </a:r>
            </a:p>
          </p:txBody>
        </p:sp>
      </p:grpSp>
      <p:sp>
        <p:nvSpPr>
          <p:cNvPr id="10" name="TextBox 10">
            <a:extLst>
              <a:ext uri="{FF2B5EF4-FFF2-40B4-BE49-F238E27FC236}">
                <a16:creationId xmlns:a16="http://schemas.microsoft.com/office/drawing/2014/main" id="{E9D49E1C-F2AF-58D8-841F-F9CB8F8B9E28}"/>
              </a:ext>
            </a:extLst>
          </p:cNvPr>
          <p:cNvSpPr txBox="1"/>
          <p:nvPr/>
        </p:nvSpPr>
        <p:spPr>
          <a:xfrm>
            <a:off x="-174240" y="2124365"/>
            <a:ext cx="13585440" cy="988540"/>
          </a:xfrm>
          <a:prstGeom prst="rect">
            <a:avLst/>
          </a:prstGeom>
        </p:spPr>
        <p:txBody>
          <a:bodyPr wrap="square" lIns="0" tIns="0" rIns="0" bIns="0" rtlCol="0" anchor="t">
            <a:spAutoFit/>
          </a:bodyPr>
          <a:lstStyle/>
          <a:p>
            <a:pPr algn="ctr">
              <a:lnSpc>
                <a:spcPts val="8165"/>
              </a:lnSpc>
            </a:pPr>
            <a:r>
              <a:rPr lang="en-US" sz="5916" spc="580" dirty="0">
                <a:solidFill>
                  <a:srgbClr val="FFFFFF"/>
                </a:solidFill>
                <a:latin typeface="Arial Black" panose="020B0A04020102020204" pitchFamily="34" charset="0"/>
              </a:rPr>
              <a:t>5 &amp; 6. Visualize &amp; Persuade</a:t>
            </a:r>
          </a:p>
        </p:txBody>
      </p:sp>
      <p:grpSp>
        <p:nvGrpSpPr>
          <p:cNvPr id="11" name="Group 11">
            <a:extLst>
              <a:ext uri="{FF2B5EF4-FFF2-40B4-BE49-F238E27FC236}">
                <a16:creationId xmlns:a16="http://schemas.microsoft.com/office/drawing/2014/main" id="{5C131AD7-8D40-A925-CBA8-8F48A4E5A021}"/>
              </a:ext>
            </a:extLst>
          </p:cNvPr>
          <p:cNvGrpSpPr/>
          <p:nvPr/>
        </p:nvGrpSpPr>
        <p:grpSpPr>
          <a:xfrm>
            <a:off x="848899" y="7212408"/>
            <a:ext cx="3953623" cy="1017193"/>
            <a:chOff x="0" y="0"/>
            <a:chExt cx="1178269" cy="357204"/>
          </a:xfrm>
        </p:grpSpPr>
        <p:sp>
          <p:nvSpPr>
            <p:cNvPr id="12" name="Freeform 12">
              <a:extLst>
                <a:ext uri="{FF2B5EF4-FFF2-40B4-BE49-F238E27FC236}">
                  <a16:creationId xmlns:a16="http://schemas.microsoft.com/office/drawing/2014/main" id="{733BCA63-1BA4-7F7C-4072-42B31CA3D0F5}"/>
                </a:ext>
              </a:extLst>
            </p:cNvPr>
            <p:cNvSpPr/>
            <p:nvPr/>
          </p:nvSpPr>
          <p:spPr>
            <a:xfrm>
              <a:off x="0" y="0"/>
              <a:ext cx="1178269" cy="357204"/>
            </a:xfrm>
            <a:custGeom>
              <a:avLst/>
              <a:gdLst/>
              <a:ahLst/>
              <a:cxnLst/>
              <a:rect l="l" t="t" r="r" b="b"/>
              <a:pathLst>
                <a:path w="1178269" h="357204">
                  <a:moveTo>
                    <a:pt x="0" y="0"/>
                  </a:moveTo>
                  <a:lnTo>
                    <a:pt x="1178269" y="0"/>
                  </a:lnTo>
                  <a:lnTo>
                    <a:pt x="1178269" y="357204"/>
                  </a:lnTo>
                  <a:lnTo>
                    <a:pt x="0" y="357204"/>
                  </a:lnTo>
                  <a:close/>
                </a:path>
              </a:pathLst>
            </a:custGeom>
            <a:solidFill>
              <a:srgbClr val="397D5A"/>
            </a:solidFill>
          </p:spPr>
          <p:txBody>
            <a:bodyPr/>
            <a:lstStyle/>
            <a:p>
              <a:endParaRPr lang="en-US" sz="1350"/>
            </a:p>
          </p:txBody>
        </p:sp>
        <p:sp>
          <p:nvSpPr>
            <p:cNvPr id="13" name="TextBox 13">
              <a:extLst>
                <a:ext uri="{FF2B5EF4-FFF2-40B4-BE49-F238E27FC236}">
                  <a16:creationId xmlns:a16="http://schemas.microsoft.com/office/drawing/2014/main" id="{7E3344AC-F766-212A-18CB-2FC5233BFD25}"/>
                </a:ext>
              </a:extLst>
            </p:cNvPr>
            <p:cNvSpPr txBox="1"/>
            <p:nvPr/>
          </p:nvSpPr>
          <p:spPr>
            <a:xfrm>
              <a:off x="0" y="-19050"/>
              <a:ext cx="1178269" cy="376254"/>
            </a:xfrm>
            <a:prstGeom prst="rect">
              <a:avLst/>
            </a:prstGeom>
          </p:spPr>
          <p:txBody>
            <a:bodyPr lIns="85725" tIns="85725" rIns="85725" bIns="85725" rtlCol="0" anchor="ctr"/>
            <a:lstStyle/>
            <a:p>
              <a:pPr algn="ctr">
                <a:lnSpc>
                  <a:spcPts val="1553"/>
                </a:lnSpc>
                <a:spcBef>
                  <a:spcPct val="0"/>
                </a:spcBef>
              </a:pPr>
              <a:r>
                <a:rPr lang="en-US" sz="1125" spc="11" dirty="0">
                  <a:solidFill>
                    <a:srgbClr val="FFFFFF"/>
                  </a:solidFill>
                  <a:latin typeface="Open Sauce Italics"/>
                </a:rPr>
                <a:t>Always check the conference guidelines for a poster session Most have similar requirements.</a:t>
              </a:r>
            </a:p>
          </p:txBody>
        </p:sp>
      </p:grpSp>
      <p:grpSp>
        <p:nvGrpSpPr>
          <p:cNvPr id="15" name="Group 15">
            <a:extLst>
              <a:ext uri="{FF2B5EF4-FFF2-40B4-BE49-F238E27FC236}">
                <a16:creationId xmlns:a16="http://schemas.microsoft.com/office/drawing/2014/main" id="{13C223B9-DD81-7D74-2090-B730F43DD773}"/>
              </a:ext>
            </a:extLst>
          </p:cNvPr>
          <p:cNvGrpSpPr/>
          <p:nvPr/>
        </p:nvGrpSpPr>
        <p:grpSpPr>
          <a:xfrm>
            <a:off x="5144461" y="3867822"/>
            <a:ext cx="4114800" cy="477561"/>
            <a:chOff x="0" y="0"/>
            <a:chExt cx="1178269" cy="167703"/>
          </a:xfrm>
        </p:grpSpPr>
        <p:sp>
          <p:nvSpPr>
            <p:cNvPr id="16" name="Freeform 16">
              <a:extLst>
                <a:ext uri="{FF2B5EF4-FFF2-40B4-BE49-F238E27FC236}">
                  <a16:creationId xmlns:a16="http://schemas.microsoft.com/office/drawing/2014/main" id="{9B6C3D69-6CB4-F9E1-D44C-133863510249}"/>
                </a:ext>
              </a:extLst>
            </p:cNvPr>
            <p:cNvSpPr/>
            <p:nvPr/>
          </p:nvSpPr>
          <p:spPr>
            <a:xfrm>
              <a:off x="0" y="0"/>
              <a:ext cx="1178269" cy="167703"/>
            </a:xfrm>
            <a:custGeom>
              <a:avLst/>
              <a:gdLst/>
              <a:ahLst/>
              <a:cxnLst/>
              <a:rect l="l" t="t" r="r" b="b"/>
              <a:pathLst>
                <a:path w="1178269" h="167703">
                  <a:moveTo>
                    <a:pt x="0" y="0"/>
                  </a:moveTo>
                  <a:lnTo>
                    <a:pt x="1178269" y="0"/>
                  </a:lnTo>
                  <a:lnTo>
                    <a:pt x="1178269" y="167703"/>
                  </a:lnTo>
                  <a:lnTo>
                    <a:pt x="0" y="167703"/>
                  </a:lnTo>
                  <a:close/>
                </a:path>
              </a:pathLst>
            </a:custGeom>
            <a:solidFill>
              <a:srgbClr val="1C5739"/>
            </a:solidFill>
          </p:spPr>
          <p:txBody>
            <a:bodyPr/>
            <a:lstStyle/>
            <a:p>
              <a:endParaRPr lang="en-US" sz="1350" dirty="0"/>
            </a:p>
          </p:txBody>
        </p:sp>
        <p:sp>
          <p:nvSpPr>
            <p:cNvPr id="17" name="TextBox 17">
              <a:extLst>
                <a:ext uri="{FF2B5EF4-FFF2-40B4-BE49-F238E27FC236}">
                  <a16:creationId xmlns:a16="http://schemas.microsoft.com/office/drawing/2014/main" id="{00979FFD-E2DF-48A7-67A6-F8EFD6D51F1E}"/>
                </a:ext>
              </a:extLst>
            </p:cNvPr>
            <p:cNvSpPr txBox="1"/>
            <p:nvPr/>
          </p:nvSpPr>
          <p:spPr>
            <a:xfrm>
              <a:off x="0" y="-47625"/>
              <a:ext cx="1178269" cy="215328"/>
            </a:xfrm>
            <a:prstGeom prst="rect">
              <a:avLst/>
            </a:prstGeom>
          </p:spPr>
          <p:txBody>
            <a:bodyPr lIns="38100" tIns="38100" rIns="38100" bIns="38100" rtlCol="0" anchor="ctr"/>
            <a:lstStyle/>
            <a:p>
              <a:pPr algn="ctr">
                <a:lnSpc>
                  <a:spcPts val="2568"/>
                </a:lnSpc>
                <a:spcBef>
                  <a:spcPct val="0"/>
                </a:spcBef>
              </a:pPr>
              <a:r>
                <a:rPr lang="en-US" sz="1861" spc="18" dirty="0">
                  <a:solidFill>
                    <a:srgbClr val="FFFFFF"/>
                  </a:solidFill>
                  <a:latin typeface="Open Sauce Italics"/>
                </a:rPr>
                <a:t>GapMinder</a:t>
              </a:r>
            </a:p>
          </p:txBody>
        </p:sp>
      </p:grpSp>
      <p:grpSp>
        <p:nvGrpSpPr>
          <p:cNvPr id="18" name="Group 18">
            <a:extLst>
              <a:ext uri="{FF2B5EF4-FFF2-40B4-BE49-F238E27FC236}">
                <a16:creationId xmlns:a16="http://schemas.microsoft.com/office/drawing/2014/main" id="{5CA36A02-69A2-ABC8-FC71-07E12275C607}"/>
              </a:ext>
            </a:extLst>
          </p:cNvPr>
          <p:cNvGrpSpPr/>
          <p:nvPr/>
        </p:nvGrpSpPr>
        <p:grpSpPr>
          <a:xfrm>
            <a:off x="5132615" y="7158160"/>
            <a:ext cx="4360751" cy="1071440"/>
            <a:chOff x="0" y="-19050"/>
            <a:chExt cx="1178269" cy="376254"/>
          </a:xfrm>
        </p:grpSpPr>
        <p:sp>
          <p:nvSpPr>
            <p:cNvPr id="19" name="Freeform 19">
              <a:extLst>
                <a:ext uri="{FF2B5EF4-FFF2-40B4-BE49-F238E27FC236}">
                  <a16:creationId xmlns:a16="http://schemas.microsoft.com/office/drawing/2014/main" id="{2287508B-4D7B-64F9-13CD-9E774BFABD9A}"/>
                </a:ext>
              </a:extLst>
            </p:cNvPr>
            <p:cNvSpPr/>
            <p:nvPr/>
          </p:nvSpPr>
          <p:spPr>
            <a:xfrm>
              <a:off x="0" y="0"/>
              <a:ext cx="1178269" cy="357204"/>
            </a:xfrm>
            <a:custGeom>
              <a:avLst/>
              <a:gdLst/>
              <a:ahLst/>
              <a:cxnLst/>
              <a:rect l="l" t="t" r="r" b="b"/>
              <a:pathLst>
                <a:path w="1178269" h="357204">
                  <a:moveTo>
                    <a:pt x="0" y="0"/>
                  </a:moveTo>
                  <a:lnTo>
                    <a:pt x="1178269" y="0"/>
                  </a:lnTo>
                  <a:lnTo>
                    <a:pt x="1178269" y="357204"/>
                  </a:lnTo>
                  <a:lnTo>
                    <a:pt x="0" y="357204"/>
                  </a:lnTo>
                  <a:close/>
                </a:path>
              </a:pathLst>
            </a:custGeom>
            <a:solidFill>
              <a:srgbClr val="397D5A"/>
            </a:solidFill>
          </p:spPr>
          <p:txBody>
            <a:bodyPr/>
            <a:lstStyle/>
            <a:p>
              <a:endParaRPr lang="en-US" sz="1350"/>
            </a:p>
          </p:txBody>
        </p:sp>
        <p:sp>
          <p:nvSpPr>
            <p:cNvPr id="20" name="TextBox 20">
              <a:extLst>
                <a:ext uri="{FF2B5EF4-FFF2-40B4-BE49-F238E27FC236}">
                  <a16:creationId xmlns:a16="http://schemas.microsoft.com/office/drawing/2014/main" id="{F4E8996B-B025-E1FC-9B12-32E9C679FB00}"/>
                </a:ext>
              </a:extLst>
            </p:cNvPr>
            <p:cNvSpPr txBox="1"/>
            <p:nvPr/>
          </p:nvSpPr>
          <p:spPr>
            <a:xfrm>
              <a:off x="0" y="-19050"/>
              <a:ext cx="1115014" cy="376254"/>
            </a:xfrm>
            <a:prstGeom prst="rect">
              <a:avLst/>
            </a:prstGeom>
          </p:spPr>
          <p:txBody>
            <a:bodyPr lIns="85725" tIns="85725" rIns="85725" bIns="85725" rtlCol="0" anchor="ctr"/>
            <a:lstStyle/>
            <a:p>
              <a:pPr algn="ctr">
                <a:lnSpc>
                  <a:spcPts val="1553"/>
                </a:lnSpc>
                <a:spcBef>
                  <a:spcPct val="0"/>
                </a:spcBef>
              </a:pPr>
              <a:r>
                <a:rPr lang="en-US" sz="1125" spc="11" dirty="0">
                  <a:solidFill>
                    <a:srgbClr val="FFFFFF"/>
                  </a:solidFill>
                  <a:latin typeface="Open Sauce Italics"/>
                </a:rPr>
                <a:t>GapMinder can be used for your own data.  It is great for years of data, especially if you want to see trends and how variables interact. GapMinder is an interactive infographic (see the play button).</a:t>
              </a:r>
            </a:p>
          </p:txBody>
        </p:sp>
      </p:grpSp>
      <p:grpSp>
        <p:nvGrpSpPr>
          <p:cNvPr id="22" name="Group 22">
            <a:extLst>
              <a:ext uri="{FF2B5EF4-FFF2-40B4-BE49-F238E27FC236}">
                <a16:creationId xmlns:a16="http://schemas.microsoft.com/office/drawing/2014/main" id="{2864B7D4-BA1A-33F2-F978-4149EB0DA906}"/>
              </a:ext>
            </a:extLst>
          </p:cNvPr>
          <p:cNvGrpSpPr/>
          <p:nvPr/>
        </p:nvGrpSpPr>
        <p:grpSpPr>
          <a:xfrm>
            <a:off x="9772650" y="3847914"/>
            <a:ext cx="3257550" cy="477561"/>
            <a:chOff x="0" y="0"/>
            <a:chExt cx="1178269" cy="167703"/>
          </a:xfrm>
        </p:grpSpPr>
        <p:sp>
          <p:nvSpPr>
            <p:cNvPr id="23" name="Freeform 23">
              <a:extLst>
                <a:ext uri="{FF2B5EF4-FFF2-40B4-BE49-F238E27FC236}">
                  <a16:creationId xmlns:a16="http://schemas.microsoft.com/office/drawing/2014/main" id="{09B2DD8D-AAE1-FD77-314D-C4D16976C762}"/>
                </a:ext>
              </a:extLst>
            </p:cNvPr>
            <p:cNvSpPr/>
            <p:nvPr/>
          </p:nvSpPr>
          <p:spPr>
            <a:xfrm>
              <a:off x="0" y="0"/>
              <a:ext cx="1178269" cy="167703"/>
            </a:xfrm>
            <a:custGeom>
              <a:avLst/>
              <a:gdLst/>
              <a:ahLst/>
              <a:cxnLst/>
              <a:rect l="l" t="t" r="r" b="b"/>
              <a:pathLst>
                <a:path w="1178269" h="167703">
                  <a:moveTo>
                    <a:pt x="0" y="0"/>
                  </a:moveTo>
                  <a:lnTo>
                    <a:pt x="1178269" y="0"/>
                  </a:lnTo>
                  <a:lnTo>
                    <a:pt x="1178269" y="167703"/>
                  </a:lnTo>
                  <a:lnTo>
                    <a:pt x="0" y="167703"/>
                  </a:lnTo>
                  <a:close/>
                </a:path>
              </a:pathLst>
            </a:custGeom>
            <a:solidFill>
              <a:srgbClr val="1C5739"/>
            </a:solidFill>
          </p:spPr>
          <p:txBody>
            <a:bodyPr/>
            <a:lstStyle/>
            <a:p>
              <a:endParaRPr lang="en-US" sz="1350"/>
            </a:p>
          </p:txBody>
        </p:sp>
        <p:sp>
          <p:nvSpPr>
            <p:cNvPr id="24" name="TextBox 24">
              <a:extLst>
                <a:ext uri="{FF2B5EF4-FFF2-40B4-BE49-F238E27FC236}">
                  <a16:creationId xmlns:a16="http://schemas.microsoft.com/office/drawing/2014/main" id="{79BF66D8-06C4-5478-6CCF-15301E901137}"/>
                </a:ext>
              </a:extLst>
            </p:cNvPr>
            <p:cNvSpPr txBox="1"/>
            <p:nvPr/>
          </p:nvSpPr>
          <p:spPr>
            <a:xfrm>
              <a:off x="0" y="-47625"/>
              <a:ext cx="1178269" cy="215328"/>
            </a:xfrm>
            <a:prstGeom prst="rect">
              <a:avLst/>
            </a:prstGeom>
          </p:spPr>
          <p:txBody>
            <a:bodyPr lIns="38100" tIns="38100" rIns="38100" bIns="38100" rtlCol="0" anchor="ctr"/>
            <a:lstStyle/>
            <a:p>
              <a:pPr algn="ctr">
                <a:lnSpc>
                  <a:spcPts val="2568"/>
                </a:lnSpc>
                <a:spcBef>
                  <a:spcPct val="0"/>
                </a:spcBef>
              </a:pPr>
              <a:r>
                <a:rPr lang="en-US" sz="1861" spc="18" dirty="0">
                  <a:solidFill>
                    <a:srgbClr val="FFFFFF"/>
                  </a:solidFill>
                  <a:latin typeface="Open Sauce Italics"/>
                </a:rPr>
                <a:t>Flourish</a:t>
              </a:r>
            </a:p>
          </p:txBody>
        </p:sp>
      </p:grpSp>
      <p:grpSp>
        <p:nvGrpSpPr>
          <p:cNvPr id="25" name="Group 25">
            <a:extLst>
              <a:ext uri="{FF2B5EF4-FFF2-40B4-BE49-F238E27FC236}">
                <a16:creationId xmlns:a16="http://schemas.microsoft.com/office/drawing/2014/main" id="{75979373-929B-F997-13A2-706421DBC296}"/>
              </a:ext>
            </a:extLst>
          </p:cNvPr>
          <p:cNvGrpSpPr/>
          <p:nvPr/>
        </p:nvGrpSpPr>
        <p:grpSpPr>
          <a:xfrm>
            <a:off x="9772649" y="7158160"/>
            <a:ext cx="3257552" cy="1004477"/>
            <a:chOff x="0" y="-19050"/>
            <a:chExt cx="1178269" cy="376254"/>
          </a:xfrm>
        </p:grpSpPr>
        <p:sp>
          <p:nvSpPr>
            <p:cNvPr id="26" name="Freeform 26">
              <a:extLst>
                <a:ext uri="{FF2B5EF4-FFF2-40B4-BE49-F238E27FC236}">
                  <a16:creationId xmlns:a16="http://schemas.microsoft.com/office/drawing/2014/main" id="{96FA0E82-3084-4B93-DCE8-6DD79ABCBCA6}"/>
                </a:ext>
              </a:extLst>
            </p:cNvPr>
            <p:cNvSpPr/>
            <p:nvPr/>
          </p:nvSpPr>
          <p:spPr>
            <a:xfrm>
              <a:off x="0" y="0"/>
              <a:ext cx="1178269" cy="357204"/>
            </a:xfrm>
            <a:custGeom>
              <a:avLst/>
              <a:gdLst/>
              <a:ahLst/>
              <a:cxnLst/>
              <a:rect l="l" t="t" r="r" b="b"/>
              <a:pathLst>
                <a:path w="1178269" h="357204">
                  <a:moveTo>
                    <a:pt x="0" y="0"/>
                  </a:moveTo>
                  <a:lnTo>
                    <a:pt x="1178269" y="0"/>
                  </a:lnTo>
                  <a:lnTo>
                    <a:pt x="1178269" y="357204"/>
                  </a:lnTo>
                  <a:lnTo>
                    <a:pt x="0" y="357204"/>
                  </a:lnTo>
                  <a:close/>
                </a:path>
              </a:pathLst>
            </a:custGeom>
            <a:solidFill>
              <a:srgbClr val="397D5A"/>
            </a:solidFill>
          </p:spPr>
          <p:txBody>
            <a:bodyPr/>
            <a:lstStyle/>
            <a:p>
              <a:endParaRPr lang="en-US" sz="1350"/>
            </a:p>
          </p:txBody>
        </p:sp>
        <p:sp>
          <p:nvSpPr>
            <p:cNvPr id="27" name="TextBox 27">
              <a:extLst>
                <a:ext uri="{FF2B5EF4-FFF2-40B4-BE49-F238E27FC236}">
                  <a16:creationId xmlns:a16="http://schemas.microsoft.com/office/drawing/2014/main" id="{C141D0F0-E303-CA1C-4580-0759B247D97F}"/>
                </a:ext>
              </a:extLst>
            </p:cNvPr>
            <p:cNvSpPr txBox="1"/>
            <p:nvPr/>
          </p:nvSpPr>
          <p:spPr>
            <a:xfrm>
              <a:off x="0" y="-19050"/>
              <a:ext cx="1103286" cy="376254"/>
            </a:xfrm>
            <a:prstGeom prst="rect">
              <a:avLst/>
            </a:prstGeom>
          </p:spPr>
          <p:txBody>
            <a:bodyPr lIns="85725" tIns="85725" rIns="85725" bIns="85725" rtlCol="0" anchor="ctr"/>
            <a:lstStyle/>
            <a:p>
              <a:pPr algn="ctr">
                <a:lnSpc>
                  <a:spcPts val="1553"/>
                </a:lnSpc>
                <a:spcBef>
                  <a:spcPct val="0"/>
                </a:spcBef>
              </a:pPr>
              <a:r>
                <a:rPr lang="en-US" sz="1125" spc="11" dirty="0">
                  <a:solidFill>
                    <a:schemeClr val="bg1"/>
                  </a:solidFill>
                  <a:latin typeface="Open Sauce Italics"/>
                </a:rPr>
                <a:t>See this in action by visiting:</a:t>
              </a:r>
              <a:br>
                <a:rPr lang="en-US" sz="1125" spc="11" dirty="0">
                  <a:solidFill>
                    <a:schemeClr val="bg1"/>
                  </a:solidFill>
                  <a:latin typeface="Open Sauce Italics"/>
                </a:rPr>
              </a:br>
              <a:r>
                <a:rPr lang="en-US" sz="1125" spc="11" dirty="0">
                  <a:solidFill>
                    <a:schemeClr val="bg1"/>
                  </a:solidFill>
                  <a:latin typeface="Open Sauce Italics"/>
                  <a:hlinkClick r:id="rId4">
                    <a:extLst>
                      <a:ext uri="{A12FA001-AC4F-418D-AE19-62706E023703}">
                        <ahyp:hlinkClr xmlns:ahyp="http://schemas.microsoft.com/office/drawing/2018/hyperlinkcolor" val="tx"/>
                      </a:ext>
                    </a:extLst>
                  </a:hlinkClick>
                </a:rPr>
                <a:t>https://public.flourish.studio/story/2025407/</a:t>
              </a:r>
              <a:r>
                <a:rPr lang="en-US" sz="1125" spc="11" dirty="0">
                  <a:solidFill>
                    <a:schemeClr val="bg1"/>
                  </a:solidFill>
                  <a:latin typeface="Open Sauce Italics"/>
                </a:rPr>
                <a:t> </a:t>
              </a:r>
            </a:p>
          </p:txBody>
        </p:sp>
      </p:grpSp>
      <p:sp>
        <p:nvSpPr>
          <p:cNvPr id="28" name="Freeform 28">
            <a:extLst>
              <a:ext uri="{FF2B5EF4-FFF2-40B4-BE49-F238E27FC236}">
                <a16:creationId xmlns:a16="http://schemas.microsoft.com/office/drawing/2014/main" id="{9C354F61-B605-ECA0-144B-6B5CD73D44FB}"/>
              </a:ext>
            </a:extLst>
          </p:cNvPr>
          <p:cNvSpPr/>
          <p:nvPr/>
        </p:nvSpPr>
        <p:spPr>
          <a:xfrm>
            <a:off x="11556361" y="-328990"/>
            <a:ext cx="3087267" cy="3087267"/>
          </a:xfrm>
          <a:custGeom>
            <a:avLst/>
            <a:gdLst/>
            <a:ahLst/>
            <a:cxnLst/>
            <a:rect l="l" t="t" r="r" b="b"/>
            <a:pathLst>
              <a:path w="4116356" h="4116356">
                <a:moveTo>
                  <a:pt x="0" y="0"/>
                </a:moveTo>
                <a:lnTo>
                  <a:pt x="4116355" y="0"/>
                </a:lnTo>
                <a:lnTo>
                  <a:pt x="4116355" y="4116356"/>
                </a:lnTo>
                <a:lnTo>
                  <a:pt x="0" y="411635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sz="1350"/>
          </a:p>
        </p:txBody>
      </p:sp>
      <p:sp>
        <p:nvSpPr>
          <p:cNvPr id="29" name="Freeform 29">
            <a:extLst>
              <a:ext uri="{FF2B5EF4-FFF2-40B4-BE49-F238E27FC236}">
                <a16:creationId xmlns:a16="http://schemas.microsoft.com/office/drawing/2014/main" id="{029C4AE2-5D9E-9F2F-0830-7F20BB448AEB}"/>
              </a:ext>
            </a:extLst>
          </p:cNvPr>
          <p:cNvSpPr/>
          <p:nvPr/>
        </p:nvSpPr>
        <p:spPr>
          <a:xfrm>
            <a:off x="-1951784" y="1285876"/>
            <a:ext cx="2442065" cy="2442065"/>
          </a:xfrm>
          <a:custGeom>
            <a:avLst/>
            <a:gdLst/>
            <a:ahLst/>
            <a:cxnLst/>
            <a:rect l="l" t="t" r="r" b="b"/>
            <a:pathLst>
              <a:path w="3256087" h="3256087">
                <a:moveTo>
                  <a:pt x="0" y="0"/>
                </a:moveTo>
                <a:lnTo>
                  <a:pt x="3256087" y="0"/>
                </a:lnTo>
                <a:lnTo>
                  <a:pt x="3256087" y="3256087"/>
                </a:lnTo>
                <a:lnTo>
                  <a:pt x="0" y="325608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sz="1350"/>
          </a:p>
        </p:txBody>
      </p:sp>
      <p:pic>
        <p:nvPicPr>
          <p:cNvPr id="6" name="Picture 5">
            <a:extLst>
              <a:ext uri="{FF2B5EF4-FFF2-40B4-BE49-F238E27FC236}">
                <a16:creationId xmlns:a16="http://schemas.microsoft.com/office/drawing/2014/main" id="{3AC980CD-5EB8-B9A2-1ED8-C3A456FFB96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97012" y="4434779"/>
            <a:ext cx="3953623" cy="2628884"/>
          </a:xfrm>
          <a:prstGeom prst="rect">
            <a:avLst/>
          </a:prstGeom>
        </p:spPr>
      </p:pic>
      <p:pic>
        <p:nvPicPr>
          <p:cNvPr id="14" name="Picture 13" descr="A screenshot of a graph&#10;&#10;Description automatically generated">
            <a:extLst>
              <a:ext uri="{FF2B5EF4-FFF2-40B4-BE49-F238E27FC236}">
                <a16:creationId xmlns:a16="http://schemas.microsoft.com/office/drawing/2014/main" id="{92051E2A-EB4E-BC3A-53FB-6B3A80C43BAD}"/>
              </a:ext>
            </a:extLst>
          </p:cNvPr>
          <p:cNvPicPr>
            <a:picLocks noChangeAspect="1"/>
          </p:cNvPicPr>
          <p:nvPr/>
        </p:nvPicPr>
        <p:blipFill>
          <a:blip r:embed="rId8"/>
          <a:stretch>
            <a:fillRect/>
          </a:stretch>
        </p:blipFill>
        <p:spPr>
          <a:xfrm>
            <a:off x="5118517" y="4526130"/>
            <a:ext cx="4120727" cy="1760371"/>
          </a:xfrm>
          <a:prstGeom prst="rect">
            <a:avLst/>
          </a:prstGeom>
          <a:ln>
            <a:solidFill>
              <a:schemeClr val="tx1"/>
            </a:solidFill>
          </a:ln>
        </p:spPr>
      </p:pic>
      <p:pic>
        <p:nvPicPr>
          <p:cNvPr id="31" name="Picture 30" descr="A screenshot of a computer&#10;&#10;AI-generated content may be incorrect.">
            <a:extLst>
              <a:ext uri="{FF2B5EF4-FFF2-40B4-BE49-F238E27FC236}">
                <a16:creationId xmlns:a16="http://schemas.microsoft.com/office/drawing/2014/main" id="{D6B07B2C-30A5-AE5A-4320-D1FC9C9019C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772650" y="4364089"/>
            <a:ext cx="3257551" cy="2815042"/>
          </a:xfrm>
          <a:prstGeom prst="rect">
            <a:avLst/>
          </a:prstGeom>
        </p:spPr>
      </p:pic>
    </p:spTree>
    <p:extLst>
      <p:ext uri="{BB962C8B-B14F-4D97-AF65-F5344CB8AC3E}">
        <p14:creationId xmlns:p14="http://schemas.microsoft.com/office/powerpoint/2010/main" val="38173191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F9E1E2-1C8A-61AD-BD80-4DDE55B10FBC}"/>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84232850-5C55-4986-FB60-DCFD572AB804}"/>
              </a:ext>
            </a:extLst>
          </p:cNvPr>
          <p:cNvSpPr/>
          <p:nvPr/>
        </p:nvSpPr>
        <p:spPr>
          <a:xfrm flipH="1" flipV="1">
            <a:off x="0" y="1285875"/>
            <a:ext cx="13716000" cy="771525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3"/>
            <a:stretch>
              <a:fillRect t="-38888" b="-38888"/>
            </a:stretch>
          </a:blipFill>
        </p:spPr>
        <p:txBody>
          <a:bodyPr/>
          <a:lstStyle/>
          <a:p>
            <a:endParaRPr lang="en-US" sz="1350"/>
          </a:p>
        </p:txBody>
      </p:sp>
      <p:grpSp>
        <p:nvGrpSpPr>
          <p:cNvPr id="3" name="Group 3">
            <a:extLst>
              <a:ext uri="{FF2B5EF4-FFF2-40B4-BE49-F238E27FC236}">
                <a16:creationId xmlns:a16="http://schemas.microsoft.com/office/drawing/2014/main" id="{8DC5A03D-2550-C0B5-7620-5B56CFA4FDD4}"/>
              </a:ext>
            </a:extLst>
          </p:cNvPr>
          <p:cNvGrpSpPr/>
          <p:nvPr/>
        </p:nvGrpSpPr>
        <p:grpSpPr>
          <a:xfrm>
            <a:off x="-396002" y="1285875"/>
            <a:ext cx="14286242" cy="2314575"/>
            <a:chOff x="0" y="0"/>
            <a:chExt cx="5016842" cy="812800"/>
          </a:xfrm>
        </p:grpSpPr>
        <p:sp>
          <p:nvSpPr>
            <p:cNvPr id="4" name="Freeform 4">
              <a:extLst>
                <a:ext uri="{FF2B5EF4-FFF2-40B4-BE49-F238E27FC236}">
                  <a16:creationId xmlns:a16="http://schemas.microsoft.com/office/drawing/2014/main" id="{8D705DF2-5A32-3798-B8B4-BACD43484E44}"/>
                </a:ext>
              </a:extLst>
            </p:cNvPr>
            <p:cNvSpPr/>
            <p:nvPr/>
          </p:nvSpPr>
          <p:spPr>
            <a:xfrm>
              <a:off x="0" y="0"/>
              <a:ext cx="5016842" cy="812800"/>
            </a:xfrm>
            <a:custGeom>
              <a:avLst/>
              <a:gdLst/>
              <a:ahLst/>
              <a:cxnLst/>
              <a:rect l="l" t="t" r="r" b="b"/>
              <a:pathLst>
                <a:path w="5016842" h="812800">
                  <a:moveTo>
                    <a:pt x="0" y="0"/>
                  </a:moveTo>
                  <a:lnTo>
                    <a:pt x="5016842" y="0"/>
                  </a:lnTo>
                  <a:lnTo>
                    <a:pt x="5016842" y="812800"/>
                  </a:lnTo>
                  <a:lnTo>
                    <a:pt x="0" y="812800"/>
                  </a:lnTo>
                  <a:close/>
                </a:path>
              </a:pathLst>
            </a:custGeom>
            <a:solidFill>
              <a:srgbClr val="1C5739"/>
            </a:solidFill>
          </p:spPr>
          <p:txBody>
            <a:bodyPr/>
            <a:lstStyle/>
            <a:p>
              <a:endParaRPr lang="en-US" sz="1350"/>
            </a:p>
          </p:txBody>
        </p:sp>
        <p:sp>
          <p:nvSpPr>
            <p:cNvPr id="5" name="TextBox 5">
              <a:extLst>
                <a:ext uri="{FF2B5EF4-FFF2-40B4-BE49-F238E27FC236}">
                  <a16:creationId xmlns:a16="http://schemas.microsoft.com/office/drawing/2014/main" id="{FF1676BA-49BA-2105-0101-96238F39A879}"/>
                </a:ext>
              </a:extLst>
            </p:cNvPr>
            <p:cNvSpPr txBox="1"/>
            <p:nvPr/>
          </p:nvSpPr>
          <p:spPr>
            <a:xfrm>
              <a:off x="0" y="-19050"/>
              <a:ext cx="5016842" cy="831850"/>
            </a:xfrm>
            <a:prstGeom prst="rect">
              <a:avLst/>
            </a:prstGeom>
          </p:spPr>
          <p:txBody>
            <a:bodyPr lIns="38100" tIns="38100" rIns="38100" bIns="38100" rtlCol="0" anchor="ctr"/>
            <a:lstStyle/>
            <a:p>
              <a:pPr algn="ctr">
                <a:lnSpc>
                  <a:spcPts val="2144"/>
                </a:lnSpc>
              </a:pPr>
              <a:endParaRPr sz="1350"/>
            </a:p>
          </p:txBody>
        </p:sp>
      </p:grpSp>
      <p:grpSp>
        <p:nvGrpSpPr>
          <p:cNvPr id="7" name="Group 7">
            <a:extLst>
              <a:ext uri="{FF2B5EF4-FFF2-40B4-BE49-F238E27FC236}">
                <a16:creationId xmlns:a16="http://schemas.microsoft.com/office/drawing/2014/main" id="{FF2E4B84-C393-8C3A-0614-8983A5E0CC45}"/>
              </a:ext>
            </a:extLst>
          </p:cNvPr>
          <p:cNvGrpSpPr/>
          <p:nvPr/>
        </p:nvGrpSpPr>
        <p:grpSpPr>
          <a:xfrm>
            <a:off x="800101" y="3867822"/>
            <a:ext cx="4002422" cy="477561"/>
            <a:chOff x="0" y="0"/>
            <a:chExt cx="1178269" cy="167703"/>
          </a:xfrm>
        </p:grpSpPr>
        <p:sp>
          <p:nvSpPr>
            <p:cNvPr id="8" name="Freeform 8">
              <a:extLst>
                <a:ext uri="{FF2B5EF4-FFF2-40B4-BE49-F238E27FC236}">
                  <a16:creationId xmlns:a16="http://schemas.microsoft.com/office/drawing/2014/main" id="{61630080-8EC1-E579-23ED-F0C225633AAA}"/>
                </a:ext>
              </a:extLst>
            </p:cNvPr>
            <p:cNvSpPr/>
            <p:nvPr/>
          </p:nvSpPr>
          <p:spPr>
            <a:xfrm>
              <a:off x="0" y="0"/>
              <a:ext cx="1178269" cy="167703"/>
            </a:xfrm>
            <a:custGeom>
              <a:avLst/>
              <a:gdLst/>
              <a:ahLst/>
              <a:cxnLst/>
              <a:rect l="l" t="t" r="r" b="b"/>
              <a:pathLst>
                <a:path w="1178269" h="167703">
                  <a:moveTo>
                    <a:pt x="0" y="0"/>
                  </a:moveTo>
                  <a:lnTo>
                    <a:pt x="1178269" y="0"/>
                  </a:lnTo>
                  <a:lnTo>
                    <a:pt x="1178269" y="167703"/>
                  </a:lnTo>
                  <a:lnTo>
                    <a:pt x="0" y="167703"/>
                  </a:lnTo>
                  <a:close/>
                </a:path>
              </a:pathLst>
            </a:custGeom>
            <a:solidFill>
              <a:srgbClr val="1C5739"/>
            </a:solidFill>
          </p:spPr>
          <p:txBody>
            <a:bodyPr/>
            <a:lstStyle/>
            <a:p>
              <a:endParaRPr lang="en-US" sz="1350" dirty="0"/>
            </a:p>
          </p:txBody>
        </p:sp>
        <p:sp>
          <p:nvSpPr>
            <p:cNvPr id="9" name="TextBox 9">
              <a:extLst>
                <a:ext uri="{FF2B5EF4-FFF2-40B4-BE49-F238E27FC236}">
                  <a16:creationId xmlns:a16="http://schemas.microsoft.com/office/drawing/2014/main" id="{073620D8-18FC-4A12-9CA2-E8D3FFA8EB8D}"/>
                </a:ext>
              </a:extLst>
            </p:cNvPr>
            <p:cNvSpPr txBox="1"/>
            <p:nvPr/>
          </p:nvSpPr>
          <p:spPr>
            <a:xfrm>
              <a:off x="0" y="-47625"/>
              <a:ext cx="1178269" cy="215328"/>
            </a:xfrm>
            <a:prstGeom prst="rect">
              <a:avLst/>
            </a:prstGeom>
          </p:spPr>
          <p:txBody>
            <a:bodyPr lIns="38100" tIns="38100" rIns="38100" bIns="38100" rtlCol="0" anchor="ctr"/>
            <a:lstStyle/>
            <a:p>
              <a:pPr algn="ctr">
                <a:lnSpc>
                  <a:spcPts val="2568"/>
                </a:lnSpc>
                <a:spcBef>
                  <a:spcPct val="0"/>
                </a:spcBef>
              </a:pPr>
              <a:r>
                <a:rPr lang="en-US" sz="1861" spc="18" dirty="0">
                  <a:solidFill>
                    <a:srgbClr val="FFFFFF"/>
                  </a:solidFill>
                  <a:latin typeface="Open Sauce Italics"/>
                </a:rPr>
                <a:t>Statistics</a:t>
              </a:r>
            </a:p>
          </p:txBody>
        </p:sp>
      </p:grpSp>
      <p:sp>
        <p:nvSpPr>
          <p:cNvPr id="10" name="TextBox 10">
            <a:extLst>
              <a:ext uri="{FF2B5EF4-FFF2-40B4-BE49-F238E27FC236}">
                <a16:creationId xmlns:a16="http://schemas.microsoft.com/office/drawing/2014/main" id="{E7C2B407-6A67-ABD5-8651-9212AA1661FA}"/>
              </a:ext>
            </a:extLst>
          </p:cNvPr>
          <p:cNvSpPr txBox="1"/>
          <p:nvPr/>
        </p:nvSpPr>
        <p:spPr>
          <a:xfrm>
            <a:off x="800101" y="2124365"/>
            <a:ext cx="11087099" cy="955903"/>
          </a:xfrm>
          <a:prstGeom prst="rect">
            <a:avLst/>
          </a:prstGeom>
        </p:spPr>
        <p:txBody>
          <a:bodyPr wrap="square" lIns="0" tIns="0" rIns="0" bIns="0" rtlCol="0" anchor="t">
            <a:spAutoFit/>
          </a:bodyPr>
          <a:lstStyle/>
          <a:p>
            <a:pPr algn="ctr">
              <a:lnSpc>
                <a:spcPts val="8165"/>
              </a:lnSpc>
            </a:pPr>
            <a:r>
              <a:rPr lang="en-US" sz="4950" spc="580" dirty="0">
                <a:solidFill>
                  <a:srgbClr val="FFFFFF"/>
                </a:solidFill>
                <a:latin typeface="Arial Black" panose="020B0A04020102020204" pitchFamily="34" charset="0"/>
              </a:rPr>
              <a:t>7. Visuals &amp; Statistics</a:t>
            </a:r>
          </a:p>
        </p:txBody>
      </p:sp>
      <p:grpSp>
        <p:nvGrpSpPr>
          <p:cNvPr id="11" name="Group 11">
            <a:extLst>
              <a:ext uri="{FF2B5EF4-FFF2-40B4-BE49-F238E27FC236}">
                <a16:creationId xmlns:a16="http://schemas.microsoft.com/office/drawing/2014/main" id="{7EF88156-5601-AC96-2AA0-44995911B753}"/>
              </a:ext>
            </a:extLst>
          </p:cNvPr>
          <p:cNvGrpSpPr/>
          <p:nvPr/>
        </p:nvGrpSpPr>
        <p:grpSpPr>
          <a:xfrm>
            <a:off x="848899" y="7212408"/>
            <a:ext cx="3953623" cy="1017193"/>
            <a:chOff x="0" y="0"/>
            <a:chExt cx="1178269" cy="357204"/>
          </a:xfrm>
        </p:grpSpPr>
        <p:sp>
          <p:nvSpPr>
            <p:cNvPr id="12" name="Freeform 12">
              <a:extLst>
                <a:ext uri="{FF2B5EF4-FFF2-40B4-BE49-F238E27FC236}">
                  <a16:creationId xmlns:a16="http://schemas.microsoft.com/office/drawing/2014/main" id="{FD3A003F-FF79-6436-B085-A0C714EAD5D2}"/>
                </a:ext>
              </a:extLst>
            </p:cNvPr>
            <p:cNvSpPr/>
            <p:nvPr/>
          </p:nvSpPr>
          <p:spPr>
            <a:xfrm>
              <a:off x="0" y="0"/>
              <a:ext cx="1178269" cy="357204"/>
            </a:xfrm>
            <a:custGeom>
              <a:avLst/>
              <a:gdLst/>
              <a:ahLst/>
              <a:cxnLst/>
              <a:rect l="l" t="t" r="r" b="b"/>
              <a:pathLst>
                <a:path w="1178269" h="357204">
                  <a:moveTo>
                    <a:pt x="0" y="0"/>
                  </a:moveTo>
                  <a:lnTo>
                    <a:pt x="1178269" y="0"/>
                  </a:lnTo>
                  <a:lnTo>
                    <a:pt x="1178269" y="357204"/>
                  </a:lnTo>
                  <a:lnTo>
                    <a:pt x="0" y="357204"/>
                  </a:lnTo>
                  <a:close/>
                </a:path>
              </a:pathLst>
            </a:custGeom>
            <a:solidFill>
              <a:srgbClr val="397D5A"/>
            </a:solidFill>
          </p:spPr>
          <p:txBody>
            <a:bodyPr/>
            <a:lstStyle/>
            <a:p>
              <a:endParaRPr lang="en-US" sz="1350"/>
            </a:p>
          </p:txBody>
        </p:sp>
        <p:sp>
          <p:nvSpPr>
            <p:cNvPr id="13" name="TextBox 13">
              <a:extLst>
                <a:ext uri="{FF2B5EF4-FFF2-40B4-BE49-F238E27FC236}">
                  <a16:creationId xmlns:a16="http://schemas.microsoft.com/office/drawing/2014/main" id="{61F1D889-2D11-DCEB-89DA-28B302F2CA1A}"/>
                </a:ext>
              </a:extLst>
            </p:cNvPr>
            <p:cNvSpPr txBox="1"/>
            <p:nvPr/>
          </p:nvSpPr>
          <p:spPr>
            <a:xfrm>
              <a:off x="0" y="-19050"/>
              <a:ext cx="1178269" cy="376254"/>
            </a:xfrm>
            <a:prstGeom prst="rect">
              <a:avLst/>
            </a:prstGeom>
          </p:spPr>
          <p:txBody>
            <a:bodyPr lIns="85725" tIns="85725" rIns="85725" bIns="85725" rtlCol="0" anchor="ctr"/>
            <a:lstStyle/>
            <a:p>
              <a:pPr algn="ctr">
                <a:lnSpc>
                  <a:spcPts val="1553"/>
                </a:lnSpc>
                <a:spcBef>
                  <a:spcPct val="0"/>
                </a:spcBef>
              </a:pPr>
              <a:r>
                <a:rPr lang="en-US" sz="1125" spc="11" dirty="0">
                  <a:solidFill>
                    <a:srgbClr val="FFFFFF"/>
                  </a:solidFill>
                  <a:latin typeface="Open Sauce Italics"/>
                </a:rPr>
                <a:t>Notice that the axes are value and difficulty.</a:t>
              </a:r>
            </a:p>
          </p:txBody>
        </p:sp>
      </p:grpSp>
      <p:grpSp>
        <p:nvGrpSpPr>
          <p:cNvPr id="15" name="Group 15">
            <a:extLst>
              <a:ext uri="{FF2B5EF4-FFF2-40B4-BE49-F238E27FC236}">
                <a16:creationId xmlns:a16="http://schemas.microsoft.com/office/drawing/2014/main" id="{08463B99-C55F-62D9-6D4B-3263534AD18F}"/>
              </a:ext>
            </a:extLst>
          </p:cNvPr>
          <p:cNvGrpSpPr/>
          <p:nvPr/>
        </p:nvGrpSpPr>
        <p:grpSpPr>
          <a:xfrm>
            <a:off x="5144461" y="3867822"/>
            <a:ext cx="3769019" cy="477561"/>
            <a:chOff x="0" y="0"/>
            <a:chExt cx="1178269" cy="167703"/>
          </a:xfrm>
        </p:grpSpPr>
        <p:sp>
          <p:nvSpPr>
            <p:cNvPr id="16" name="Freeform 16">
              <a:extLst>
                <a:ext uri="{FF2B5EF4-FFF2-40B4-BE49-F238E27FC236}">
                  <a16:creationId xmlns:a16="http://schemas.microsoft.com/office/drawing/2014/main" id="{51D0FD61-B6F3-7E38-79F8-6C8C55F190F3}"/>
                </a:ext>
              </a:extLst>
            </p:cNvPr>
            <p:cNvSpPr/>
            <p:nvPr/>
          </p:nvSpPr>
          <p:spPr>
            <a:xfrm>
              <a:off x="0" y="0"/>
              <a:ext cx="1178269" cy="167703"/>
            </a:xfrm>
            <a:custGeom>
              <a:avLst/>
              <a:gdLst/>
              <a:ahLst/>
              <a:cxnLst/>
              <a:rect l="l" t="t" r="r" b="b"/>
              <a:pathLst>
                <a:path w="1178269" h="167703">
                  <a:moveTo>
                    <a:pt x="0" y="0"/>
                  </a:moveTo>
                  <a:lnTo>
                    <a:pt x="1178269" y="0"/>
                  </a:lnTo>
                  <a:lnTo>
                    <a:pt x="1178269" y="167703"/>
                  </a:lnTo>
                  <a:lnTo>
                    <a:pt x="0" y="167703"/>
                  </a:lnTo>
                  <a:close/>
                </a:path>
              </a:pathLst>
            </a:custGeom>
            <a:solidFill>
              <a:srgbClr val="1C5739"/>
            </a:solidFill>
          </p:spPr>
          <p:txBody>
            <a:bodyPr/>
            <a:lstStyle/>
            <a:p>
              <a:endParaRPr lang="en-US" sz="1350" dirty="0"/>
            </a:p>
          </p:txBody>
        </p:sp>
        <p:sp>
          <p:nvSpPr>
            <p:cNvPr id="17" name="TextBox 17">
              <a:extLst>
                <a:ext uri="{FF2B5EF4-FFF2-40B4-BE49-F238E27FC236}">
                  <a16:creationId xmlns:a16="http://schemas.microsoft.com/office/drawing/2014/main" id="{6E4F92C1-0AF8-66F9-1FAB-B5473E8D2E82}"/>
                </a:ext>
              </a:extLst>
            </p:cNvPr>
            <p:cNvSpPr txBox="1"/>
            <p:nvPr/>
          </p:nvSpPr>
          <p:spPr>
            <a:xfrm>
              <a:off x="0" y="-47625"/>
              <a:ext cx="1178269" cy="215328"/>
            </a:xfrm>
            <a:prstGeom prst="rect">
              <a:avLst/>
            </a:prstGeom>
          </p:spPr>
          <p:txBody>
            <a:bodyPr lIns="38100" tIns="38100" rIns="38100" bIns="38100" rtlCol="0" anchor="ctr"/>
            <a:lstStyle/>
            <a:p>
              <a:pPr algn="ctr">
                <a:lnSpc>
                  <a:spcPts val="2568"/>
                </a:lnSpc>
                <a:spcBef>
                  <a:spcPct val="0"/>
                </a:spcBef>
              </a:pPr>
              <a:r>
                <a:rPr lang="en-US" sz="1861" spc="18" dirty="0">
                  <a:solidFill>
                    <a:srgbClr val="FFFFFF"/>
                  </a:solidFill>
                  <a:latin typeface="Open Sauce Italics"/>
                </a:rPr>
                <a:t>Histograms</a:t>
              </a:r>
            </a:p>
          </p:txBody>
        </p:sp>
      </p:grpSp>
      <p:grpSp>
        <p:nvGrpSpPr>
          <p:cNvPr id="18" name="Group 18">
            <a:extLst>
              <a:ext uri="{FF2B5EF4-FFF2-40B4-BE49-F238E27FC236}">
                <a16:creationId xmlns:a16="http://schemas.microsoft.com/office/drawing/2014/main" id="{E07C2EF1-DAFF-92FD-36F7-310CD53E831A}"/>
              </a:ext>
            </a:extLst>
          </p:cNvPr>
          <p:cNvGrpSpPr/>
          <p:nvPr/>
        </p:nvGrpSpPr>
        <p:grpSpPr>
          <a:xfrm>
            <a:off x="5132616" y="7158160"/>
            <a:ext cx="3823484" cy="1071440"/>
            <a:chOff x="0" y="-19050"/>
            <a:chExt cx="1178269" cy="376254"/>
          </a:xfrm>
        </p:grpSpPr>
        <p:sp>
          <p:nvSpPr>
            <p:cNvPr id="19" name="Freeform 19">
              <a:extLst>
                <a:ext uri="{FF2B5EF4-FFF2-40B4-BE49-F238E27FC236}">
                  <a16:creationId xmlns:a16="http://schemas.microsoft.com/office/drawing/2014/main" id="{B6294CC7-BBA0-FB98-C366-135302BFDB41}"/>
                </a:ext>
              </a:extLst>
            </p:cNvPr>
            <p:cNvSpPr/>
            <p:nvPr/>
          </p:nvSpPr>
          <p:spPr>
            <a:xfrm>
              <a:off x="0" y="0"/>
              <a:ext cx="1178269" cy="357204"/>
            </a:xfrm>
            <a:custGeom>
              <a:avLst/>
              <a:gdLst/>
              <a:ahLst/>
              <a:cxnLst/>
              <a:rect l="l" t="t" r="r" b="b"/>
              <a:pathLst>
                <a:path w="1178269" h="357204">
                  <a:moveTo>
                    <a:pt x="0" y="0"/>
                  </a:moveTo>
                  <a:lnTo>
                    <a:pt x="1178269" y="0"/>
                  </a:lnTo>
                  <a:lnTo>
                    <a:pt x="1178269" y="357204"/>
                  </a:lnTo>
                  <a:lnTo>
                    <a:pt x="0" y="357204"/>
                  </a:lnTo>
                  <a:close/>
                </a:path>
              </a:pathLst>
            </a:custGeom>
            <a:solidFill>
              <a:srgbClr val="397D5A"/>
            </a:solidFill>
          </p:spPr>
          <p:txBody>
            <a:bodyPr/>
            <a:lstStyle/>
            <a:p>
              <a:endParaRPr lang="en-US" sz="1350"/>
            </a:p>
          </p:txBody>
        </p:sp>
        <p:sp>
          <p:nvSpPr>
            <p:cNvPr id="20" name="TextBox 20">
              <a:extLst>
                <a:ext uri="{FF2B5EF4-FFF2-40B4-BE49-F238E27FC236}">
                  <a16:creationId xmlns:a16="http://schemas.microsoft.com/office/drawing/2014/main" id="{4E2B6AA6-8DBA-FEB1-F1BA-FB64CD4BCA11}"/>
                </a:ext>
              </a:extLst>
            </p:cNvPr>
            <p:cNvSpPr txBox="1"/>
            <p:nvPr/>
          </p:nvSpPr>
          <p:spPr>
            <a:xfrm>
              <a:off x="0" y="-19050"/>
              <a:ext cx="1115014" cy="376254"/>
            </a:xfrm>
            <a:prstGeom prst="rect">
              <a:avLst/>
            </a:prstGeom>
          </p:spPr>
          <p:txBody>
            <a:bodyPr lIns="85725" tIns="85725" rIns="85725" bIns="85725" rtlCol="0" anchor="ctr"/>
            <a:lstStyle/>
            <a:p>
              <a:pPr algn="ctr">
                <a:lnSpc>
                  <a:spcPts val="1553"/>
                </a:lnSpc>
                <a:spcBef>
                  <a:spcPct val="0"/>
                </a:spcBef>
              </a:pPr>
              <a:r>
                <a:rPr lang="en-US" sz="1125" spc="11" dirty="0">
                  <a:solidFill>
                    <a:srgbClr val="FFFFFF"/>
                  </a:solidFill>
                  <a:latin typeface="Open Sauce Italics"/>
                </a:rPr>
                <a:t>A histogram is a visual of the modes.  This shows the data is skewed.</a:t>
              </a:r>
            </a:p>
          </p:txBody>
        </p:sp>
      </p:grpSp>
      <p:grpSp>
        <p:nvGrpSpPr>
          <p:cNvPr id="22" name="Group 22">
            <a:extLst>
              <a:ext uri="{FF2B5EF4-FFF2-40B4-BE49-F238E27FC236}">
                <a16:creationId xmlns:a16="http://schemas.microsoft.com/office/drawing/2014/main" id="{BA6903BB-EB17-702C-D748-28369FDB771A}"/>
              </a:ext>
            </a:extLst>
          </p:cNvPr>
          <p:cNvGrpSpPr/>
          <p:nvPr/>
        </p:nvGrpSpPr>
        <p:grpSpPr>
          <a:xfrm>
            <a:off x="9309481" y="3847914"/>
            <a:ext cx="3720719" cy="477561"/>
            <a:chOff x="0" y="0"/>
            <a:chExt cx="1178269" cy="167703"/>
          </a:xfrm>
        </p:grpSpPr>
        <p:sp>
          <p:nvSpPr>
            <p:cNvPr id="23" name="Freeform 23">
              <a:extLst>
                <a:ext uri="{FF2B5EF4-FFF2-40B4-BE49-F238E27FC236}">
                  <a16:creationId xmlns:a16="http://schemas.microsoft.com/office/drawing/2014/main" id="{969174B4-15B1-3124-E461-8F04714956C1}"/>
                </a:ext>
              </a:extLst>
            </p:cNvPr>
            <p:cNvSpPr/>
            <p:nvPr/>
          </p:nvSpPr>
          <p:spPr>
            <a:xfrm>
              <a:off x="0" y="0"/>
              <a:ext cx="1178269" cy="167703"/>
            </a:xfrm>
            <a:custGeom>
              <a:avLst/>
              <a:gdLst/>
              <a:ahLst/>
              <a:cxnLst/>
              <a:rect l="l" t="t" r="r" b="b"/>
              <a:pathLst>
                <a:path w="1178269" h="167703">
                  <a:moveTo>
                    <a:pt x="0" y="0"/>
                  </a:moveTo>
                  <a:lnTo>
                    <a:pt x="1178269" y="0"/>
                  </a:lnTo>
                  <a:lnTo>
                    <a:pt x="1178269" y="167703"/>
                  </a:lnTo>
                  <a:lnTo>
                    <a:pt x="0" y="167703"/>
                  </a:lnTo>
                  <a:close/>
                </a:path>
              </a:pathLst>
            </a:custGeom>
            <a:solidFill>
              <a:srgbClr val="1C5739"/>
            </a:solidFill>
          </p:spPr>
          <p:txBody>
            <a:bodyPr/>
            <a:lstStyle/>
            <a:p>
              <a:endParaRPr lang="en-US" sz="1350"/>
            </a:p>
          </p:txBody>
        </p:sp>
        <p:sp>
          <p:nvSpPr>
            <p:cNvPr id="24" name="TextBox 24">
              <a:extLst>
                <a:ext uri="{FF2B5EF4-FFF2-40B4-BE49-F238E27FC236}">
                  <a16:creationId xmlns:a16="http://schemas.microsoft.com/office/drawing/2014/main" id="{C7456516-7E98-3762-D9A1-F08FD0E25541}"/>
                </a:ext>
              </a:extLst>
            </p:cNvPr>
            <p:cNvSpPr txBox="1"/>
            <p:nvPr/>
          </p:nvSpPr>
          <p:spPr>
            <a:xfrm>
              <a:off x="0" y="-47625"/>
              <a:ext cx="1178269" cy="215328"/>
            </a:xfrm>
            <a:prstGeom prst="rect">
              <a:avLst/>
            </a:prstGeom>
          </p:spPr>
          <p:txBody>
            <a:bodyPr lIns="38100" tIns="38100" rIns="38100" bIns="38100" rtlCol="0" anchor="ctr"/>
            <a:lstStyle/>
            <a:p>
              <a:pPr algn="ctr">
                <a:lnSpc>
                  <a:spcPts val="2568"/>
                </a:lnSpc>
                <a:spcBef>
                  <a:spcPct val="0"/>
                </a:spcBef>
              </a:pPr>
              <a:r>
                <a:rPr lang="en-US" sz="1861" spc="18" dirty="0">
                  <a:solidFill>
                    <a:srgbClr val="FFFFFF"/>
                  </a:solidFill>
                  <a:latin typeface="Open Sauce Italics"/>
                </a:rPr>
                <a:t>Box Plots</a:t>
              </a:r>
            </a:p>
          </p:txBody>
        </p:sp>
      </p:grpSp>
      <p:grpSp>
        <p:nvGrpSpPr>
          <p:cNvPr id="25" name="Group 25">
            <a:extLst>
              <a:ext uri="{FF2B5EF4-FFF2-40B4-BE49-F238E27FC236}">
                <a16:creationId xmlns:a16="http://schemas.microsoft.com/office/drawing/2014/main" id="{3BC1463A-7215-62AC-2DD4-00435B85E3BF}"/>
              </a:ext>
            </a:extLst>
          </p:cNvPr>
          <p:cNvGrpSpPr/>
          <p:nvPr/>
        </p:nvGrpSpPr>
        <p:grpSpPr>
          <a:xfrm>
            <a:off x="9309481" y="7158160"/>
            <a:ext cx="3720720" cy="1004477"/>
            <a:chOff x="0" y="-19050"/>
            <a:chExt cx="1178269" cy="376254"/>
          </a:xfrm>
        </p:grpSpPr>
        <p:sp>
          <p:nvSpPr>
            <p:cNvPr id="26" name="Freeform 26">
              <a:extLst>
                <a:ext uri="{FF2B5EF4-FFF2-40B4-BE49-F238E27FC236}">
                  <a16:creationId xmlns:a16="http://schemas.microsoft.com/office/drawing/2014/main" id="{6653B965-5D91-4906-C04D-690D9C51A132}"/>
                </a:ext>
              </a:extLst>
            </p:cNvPr>
            <p:cNvSpPr/>
            <p:nvPr/>
          </p:nvSpPr>
          <p:spPr>
            <a:xfrm>
              <a:off x="0" y="0"/>
              <a:ext cx="1178269" cy="357204"/>
            </a:xfrm>
            <a:custGeom>
              <a:avLst/>
              <a:gdLst/>
              <a:ahLst/>
              <a:cxnLst/>
              <a:rect l="l" t="t" r="r" b="b"/>
              <a:pathLst>
                <a:path w="1178269" h="357204">
                  <a:moveTo>
                    <a:pt x="0" y="0"/>
                  </a:moveTo>
                  <a:lnTo>
                    <a:pt x="1178269" y="0"/>
                  </a:lnTo>
                  <a:lnTo>
                    <a:pt x="1178269" y="357204"/>
                  </a:lnTo>
                  <a:lnTo>
                    <a:pt x="0" y="357204"/>
                  </a:lnTo>
                  <a:close/>
                </a:path>
              </a:pathLst>
            </a:custGeom>
            <a:solidFill>
              <a:srgbClr val="397D5A"/>
            </a:solidFill>
          </p:spPr>
          <p:txBody>
            <a:bodyPr/>
            <a:lstStyle/>
            <a:p>
              <a:endParaRPr lang="en-US" sz="1350"/>
            </a:p>
          </p:txBody>
        </p:sp>
        <p:sp>
          <p:nvSpPr>
            <p:cNvPr id="27" name="TextBox 27">
              <a:extLst>
                <a:ext uri="{FF2B5EF4-FFF2-40B4-BE49-F238E27FC236}">
                  <a16:creationId xmlns:a16="http://schemas.microsoft.com/office/drawing/2014/main" id="{E7C0AEDC-8A91-95D8-4C60-960538B79BBD}"/>
                </a:ext>
              </a:extLst>
            </p:cNvPr>
            <p:cNvSpPr txBox="1"/>
            <p:nvPr/>
          </p:nvSpPr>
          <p:spPr>
            <a:xfrm>
              <a:off x="0" y="-19050"/>
              <a:ext cx="1103286" cy="376254"/>
            </a:xfrm>
            <a:prstGeom prst="rect">
              <a:avLst/>
            </a:prstGeom>
          </p:spPr>
          <p:txBody>
            <a:bodyPr lIns="85725" tIns="85725" rIns="85725" bIns="85725" rtlCol="0" anchor="ctr"/>
            <a:lstStyle/>
            <a:p>
              <a:pPr algn="ctr">
                <a:lnSpc>
                  <a:spcPts val="1553"/>
                </a:lnSpc>
                <a:spcBef>
                  <a:spcPct val="0"/>
                </a:spcBef>
              </a:pPr>
              <a:r>
                <a:rPr lang="en-US" sz="1125" spc="11" dirty="0">
                  <a:solidFill>
                    <a:schemeClr val="bg1"/>
                  </a:solidFill>
                  <a:latin typeface="Open Sauce Italics"/>
                </a:rPr>
                <a:t>Box plots show central tendency, the data range, and outliers.  This example has no outliers.  If it did, you would see a point beyond the whiskers.</a:t>
              </a:r>
            </a:p>
          </p:txBody>
        </p:sp>
      </p:grpSp>
      <p:sp>
        <p:nvSpPr>
          <p:cNvPr id="28" name="Freeform 28">
            <a:extLst>
              <a:ext uri="{FF2B5EF4-FFF2-40B4-BE49-F238E27FC236}">
                <a16:creationId xmlns:a16="http://schemas.microsoft.com/office/drawing/2014/main" id="{ED3E88BD-95DF-9FB0-F088-BA3C8DD10CBA}"/>
              </a:ext>
            </a:extLst>
          </p:cNvPr>
          <p:cNvSpPr/>
          <p:nvPr/>
        </p:nvSpPr>
        <p:spPr>
          <a:xfrm>
            <a:off x="11556361" y="-328990"/>
            <a:ext cx="3087267" cy="3087267"/>
          </a:xfrm>
          <a:custGeom>
            <a:avLst/>
            <a:gdLst/>
            <a:ahLst/>
            <a:cxnLst/>
            <a:rect l="l" t="t" r="r" b="b"/>
            <a:pathLst>
              <a:path w="4116356" h="4116356">
                <a:moveTo>
                  <a:pt x="0" y="0"/>
                </a:moveTo>
                <a:lnTo>
                  <a:pt x="4116355" y="0"/>
                </a:lnTo>
                <a:lnTo>
                  <a:pt x="4116355" y="4116356"/>
                </a:lnTo>
                <a:lnTo>
                  <a:pt x="0" y="41163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sz="1350"/>
          </a:p>
        </p:txBody>
      </p:sp>
      <p:sp>
        <p:nvSpPr>
          <p:cNvPr id="29" name="Freeform 29">
            <a:extLst>
              <a:ext uri="{FF2B5EF4-FFF2-40B4-BE49-F238E27FC236}">
                <a16:creationId xmlns:a16="http://schemas.microsoft.com/office/drawing/2014/main" id="{7BC9842B-DA6F-6E1B-CCA0-B2D752009FE4}"/>
              </a:ext>
            </a:extLst>
          </p:cNvPr>
          <p:cNvSpPr/>
          <p:nvPr/>
        </p:nvSpPr>
        <p:spPr>
          <a:xfrm>
            <a:off x="-1951784" y="1285876"/>
            <a:ext cx="2442065" cy="2442065"/>
          </a:xfrm>
          <a:custGeom>
            <a:avLst/>
            <a:gdLst/>
            <a:ahLst/>
            <a:cxnLst/>
            <a:rect l="l" t="t" r="r" b="b"/>
            <a:pathLst>
              <a:path w="3256087" h="3256087">
                <a:moveTo>
                  <a:pt x="0" y="0"/>
                </a:moveTo>
                <a:lnTo>
                  <a:pt x="3256087" y="0"/>
                </a:lnTo>
                <a:lnTo>
                  <a:pt x="3256087" y="3256087"/>
                </a:lnTo>
                <a:lnTo>
                  <a:pt x="0" y="325608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sz="1350"/>
          </a:p>
        </p:txBody>
      </p:sp>
      <p:pic>
        <p:nvPicPr>
          <p:cNvPr id="30" name="Picture 29" descr="A diagram of a diagram&#10;&#10;AI-generated content may be incorrect.">
            <a:extLst>
              <a:ext uri="{FF2B5EF4-FFF2-40B4-BE49-F238E27FC236}">
                <a16:creationId xmlns:a16="http://schemas.microsoft.com/office/drawing/2014/main" id="{4058D80E-3AEC-CD02-18AB-DEC431810A2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6279" y="4477135"/>
            <a:ext cx="4021166" cy="2610600"/>
          </a:xfrm>
          <a:prstGeom prst="rect">
            <a:avLst/>
          </a:prstGeom>
        </p:spPr>
      </p:pic>
      <p:pic>
        <p:nvPicPr>
          <p:cNvPr id="33" name="Picture 32" descr="A graph with blue lines and a black line&#10;&#10;AI-generated content may be incorrect.">
            <a:extLst>
              <a:ext uri="{FF2B5EF4-FFF2-40B4-BE49-F238E27FC236}">
                <a16:creationId xmlns:a16="http://schemas.microsoft.com/office/drawing/2014/main" id="{77867701-DA6B-A9D0-267C-B2139AB913F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32614" y="4386527"/>
            <a:ext cx="3823486" cy="2701208"/>
          </a:xfrm>
          <a:prstGeom prst="rect">
            <a:avLst/>
          </a:prstGeom>
        </p:spPr>
      </p:pic>
      <p:pic>
        <p:nvPicPr>
          <p:cNvPr id="35" name="Picture 34" descr="A diagram of a box plot&#10;&#10;AI-generated content may be incorrect.">
            <a:extLst>
              <a:ext uri="{FF2B5EF4-FFF2-40B4-BE49-F238E27FC236}">
                <a16:creationId xmlns:a16="http://schemas.microsoft.com/office/drawing/2014/main" id="{EDD26188-8980-213F-1066-4E4E59ED226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309481" y="4537328"/>
            <a:ext cx="3720719" cy="1886270"/>
          </a:xfrm>
          <a:prstGeom prst="rect">
            <a:avLst/>
          </a:prstGeom>
        </p:spPr>
      </p:pic>
    </p:spTree>
    <p:extLst>
      <p:ext uri="{BB962C8B-B14F-4D97-AF65-F5344CB8AC3E}">
        <p14:creationId xmlns:p14="http://schemas.microsoft.com/office/powerpoint/2010/main" val="10626585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8623</TotalTime>
  <Words>4049</Words>
  <Application>Microsoft Office PowerPoint</Application>
  <PresentationFormat>Custom</PresentationFormat>
  <Paragraphs>253</Paragraphs>
  <Slides>16</Slides>
  <Notes>9</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16</vt:i4>
      </vt:variant>
    </vt:vector>
  </HeadingPairs>
  <TitlesOfParts>
    <vt:vector size="29" baseType="lpstr">
      <vt:lpstr>Arial Black</vt:lpstr>
      <vt:lpstr>Calibri</vt:lpstr>
      <vt:lpstr>Open Sauce</vt:lpstr>
      <vt:lpstr>Open Sauce Bold</vt:lpstr>
      <vt:lpstr>Garamond</vt:lpstr>
      <vt:lpstr>Montserrat Light Bold</vt:lpstr>
      <vt:lpstr>Aptos</vt:lpstr>
      <vt:lpstr>Montserrat Light</vt:lpstr>
      <vt:lpstr>Codec Pro ExtraBold Italics</vt:lpstr>
      <vt:lpstr>Codec Pro ExtraBold</vt:lpstr>
      <vt:lpstr>Arial</vt:lpstr>
      <vt:lpstr>Open Sauce Italics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Green minimalist professional Business Proposal Presentation</dc:title>
  <cp:lastModifiedBy>Jennie Mitchell</cp:lastModifiedBy>
  <cp:revision>5</cp:revision>
  <dcterms:created xsi:type="dcterms:W3CDTF">2006-08-16T00:00:00Z</dcterms:created>
  <dcterms:modified xsi:type="dcterms:W3CDTF">2025-06-18T18:39:56Z</dcterms:modified>
  <dc:identifier>DAF6FTwx1oU</dc:identifier>
</cp:coreProperties>
</file>