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5"/>
  </p:notesMasterIdLst>
  <p:sldIdLst>
    <p:sldId id="256" r:id="rId2"/>
    <p:sldId id="257" r:id="rId3"/>
    <p:sldId id="271" r:id="rId4"/>
    <p:sldId id="279" r:id="rId5"/>
    <p:sldId id="280" r:id="rId6"/>
    <p:sldId id="265" r:id="rId7"/>
    <p:sldId id="275" r:id="rId8"/>
    <p:sldId id="287" r:id="rId9"/>
    <p:sldId id="288" r:id="rId10"/>
    <p:sldId id="289" r:id="rId11"/>
    <p:sldId id="281" r:id="rId12"/>
    <p:sldId id="282" r:id="rId13"/>
    <p:sldId id="290" r:id="rId14"/>
    <p:sldId id="291" r:id="rId15"/>
    <p:sldId id="272" r:id="rId16"/>
    <p:sldId id="293" r:id="rId17"/>
    <p:sldId id="292" r:id="rId18"/>
    <p:sldId id="260" r:id="rId19"/>
    <p:sldId id="283" r:id="rId20"/>
    <p:sldId id="273" r:id="rId21"/>
    <p:sldId id="261" r:id="rId22"/>
    <p:sldId id="262" r:id="rId23"/>
    <p:sldId id="268" r:id="rId24"/>
  </p:sldIdLst>
  <p:sldSz cx="13716000" cy="10287000"/>
  <p:notesSz cx="6858000" cy="9144000"/>
  <p:embeddedFontLst>
    <p:embeddedFont>
      <p:font typeface="Arial Black" panose="020B0A04020102020204" pitchFamily="34" charset="0"/>
      <p:bold r:id="rId26"/>
    </p:embeddedFont>
    <p:embeddedFont>
      <p:font typeface="Codec Pro ExtraBold" panose="020B0604020202020204" charset="0"/>
      <p:regular r:id="rId27"/>
    </p:embeddedFont>
    <p:embeddedFont>
      <p:font typeface="Garamond" panose="02020404030301010803" pitchFamily="18" charset="0"/>
      <p:regular r:id="rId28"/>
      <p:bold r:id="rId29"/>
      <p:italic r:id="rId30"/>
    </p:embeddedFont>
    <p:embeddedFont>
      <p:font typeface="Montserrat Light" panose="00000400000000000000" pitchFamily="2" charset="0"/>
      <p:regular r:id="rId31"/>
      <p:italic r:id="rId32"/>
    </p:embeddedFont>
    <p:embeddedFont>
      <p:font typeface="Montserrat Light Bold" panose="020B0604020202020204" charset="0"/>
      <p:regular r:id="rId33"/>
    </p:embeddedFont>
    <p:embeddedFont>
      <p:font typeface="Open Sans" panose="020B0606030504020204" pitchFamily="34" charset="0"/>
      <p:regular r:id="rId34"/>
      <p:bold r:id="rId35"/>
      <p:italic r:id="rId36"/>
      <p:boldItalic r:id="rId37"/>
    </p:embeddedFont>
    <p:embeddedFont>
      <p:font typeface="Open Sauce" panose="020B0604020202020204" charset="0"/>
      <p:regular r:id="rId38"/>
    </p:embeddedFont>
    <p:embeddedFont>
      <p:font typeface="Open Sauce Bold" panose="020B0604020202020204" charset="0"/>
      <p:regular r:id="rId39"/>
    </p:embeddedFont>
    <p:embeddedFont>
      <p:font typeface="Open Sauce Italics" panose="020B0604020202020204" charset="0"/>
      <p:regular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5739"/>
    <a:srgbClr val="F2F2F2"/>
    <a:srgbClr val="397D5A"/>
    <a:srgbClr val="FDFB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801F20-58DA-4151-9FA6-16A6DA8E1AE5}" v="163" dt="2025-06-18T15:13:33.1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autoAdjust="0"/>
    <p:restoredTop sz="94622" autoAdjust="0"/>
  </p:normalViewPr>
  <p:slideViewPr>
    <p:cSldViewPr>
      <p:cViewPr varScale="1">
        <p:scale>
          <a:sx n="78" d="100"/>
          <a:sy n="78" d="100"/>
        </p:scale>
        <p:origin x="1416" y="102"/>
      </p:cViewPr>
      <p:guideLst>
        <p:guide orient="horz" pos="216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16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e Mitchell" userId="a70c2a12-612a-4248-9f29-3318fb34994f" providerId="ADAL" clId="{A6801F20-58DA-4151-9FA6-16A6DA8E1AE5}"/>
    <pc:docChg chg="undo custSel addSld delSld modSld sldOrd">
      <pc:chgData name="Jennie Mitchell" userId="a70c2a12-612a-4248-9f29-3318fb34994f" providerId="ADAL" clId="{A6801F20-58DA-4151-9FA6-16A6DA8E1AE5}" dt="2025-06-18T15:15:49.166" v="6859" actId="47"/>
      <pc:docMkLst>
        <pc:docMk/>
      </pc:docMkLst>
      <pc:sldChg chg="modSp mod">
        <pc:chgData name="Jennie Mitchell" userId="a70c2a12-612a-4248-9f29-3318fb34994f" providerId="ADAL" clId="{A6801F20-58DA-4151-9FA6-16A6DA8E1AE5}" dt="2025-06-12T12:24:02.348" v="304" actId="6549"/>
        <pc:sldMkLst>
          <pc:docMk/>
          <pc:sldMk cId="0" sldId="256"/>
        </pc:sldMkLst>
        <pc:spChg chg="mod">
          <ac:chgData name="Jennie Mitchell" userId="a70c2a12-612a-4248-9f29-3318fb34994f" providerId="ADAL" clId="{A6801F20-58DA-4151-9FA6-16A6DA8E1AE5}" dt="2025-06-12T12:21:55.284" v="1" actId="20577"/>
          <ac:spMkLst>
            <pc:docMk/>
            <pc:sldMk cId="0" sldId="256"/>
            <ac:spMk id="15" creationId="{00000000-0000-0000-0000-000000000000}"/>
          </ac:spMkLst>
        </pc:spChg>
        <pc:spChg chg="mod">
          <ac:chgData name="Jennie Mitchell" userId="a70c2a12-612a-4248-9f29-3318fb34994f" providerId="ADAL" clId="{A6801F20-58DA-4151-9FA6-16A6DA8E1AE5}" dt="2025-06-12T12:22:04.498" v="18" actId="20577"/>
          <ac:spMkLst>
            <pc:docMk/>
            <pc:sldMk cId="0" sldId="256"/>
            <ac:spMk id="17" creationId="{00000000-0000-0000-0000-000000000000}"/>
          </ac:spMkLst>
        </pc:spChg>
        <pc:spChg chg="mod">
          <ac:chgData name="Jennie Mitchell" userId="a70c2a12-612a-4248-9f29-3318fb34994f" providerId="ADAL" clId="{A6801F20-58DA-4151-9FA6-16A6DA8E1AE5}" dt="2025-06-12T12:24:02.348" v="304" actId="6549"/>
          <ac:spMkLst>
            <pc:docMk/>
            <pc:sldMk cId="0" sldId="256"/>
            <ac:spMk id="24" creationId="{FBEBAECA-886E-EA2A-F2C8-E28F3904BAFB}"/>
          </ac:spMkLst>
        </pc:spChg>
      </pc:sldChg>
      <pc:sldChg chg="delSp modSp mod setBg">
        <pc:chgData name="Jennie Mitchell" userId="a70c2a12-612a-4248-9f29-3318fb34994f" providerId="ADAL" clId="{A6801F20-58DA-4151-9FA6-16A6DA8E1AE5}" dt="2025-06-18T15:09:23.278" v="6633" actId="1076"/>
        <pc:sldMkLst>
          <pc:docMk/>
          <pc:sldMk cId="0" sldId="257"/>
        </pc:sldMkLst>
        <pc:spChg chg="mod">
          <ac:chgData name="Jennie Mitchell" userId="a70c2a12-612a-4248-9f29-3318fb34994f" providerId="ADAL" clId="{A6801F20-58DA-4151-9FA6-16A6DA8E1AE5}" dt="2025-06-18T15:09:16.999" v="6632" actId="207"/>
          <ac:spMkLst>
            <pc:docMk/>
            <pc:sldMk cId="0" sldId="257"/>
            <ac:spMk id="21" creationId="{00000000-0000-0000-0000-000000000000}"/>
          </ac:spMkLst>
        </pc:spChg>
        <pc:spChg chg="mod">
          <ac:chgData name="Jennie Mitchell" userId="a70c2a12-612a-4248-9f29-3318fb34994f" providerId="ADAL" clId="{A6801F20-58DA-4151-9FA6-16A6DA8E1AE5}" dt="2025-06-12T12:25:24.578" v="370" actId="20577"/>
          <ac:spMkLst>
            <pc:docMk/>
            <pc:sldMk cId="0" sldId="257"/>
            <ac:spMk id="22" creationId="{00000000-0000-0000-0000-000000000000}"/>
          </ac:spMkLst>
        </pc:spChg>
        <pc:spChg chg="mod">
          <ac:chgData name="Jennie Mitchell" userId="a70c2a12-612a-4248-9f29-3318fb34994f" providerId="ADAL" clId="{A6801F20-58DA-4151-9FA6-16A6DA8E1AE5}" dt="2025-06-12T12:26:00.369" v="406" actId="20577"/>
          <ac:spMkLst>
            <pc:docMk/>
            <pc:sldMk cId="0" sldId="257"/>
            <ac:spMk id="23" creationId="{00000000-0000-0000-0000-000000000000}"/>
          </ac:spMkLst>
        </pc:spChg>
        <pc:spChg chg="mod">
          <ac:chgData name="Jennie Mitchell" userId="a70c2a12-612a-4248-9f29-3318fb34994f" providerId="ADAL" clId="{A6801F20-58DA-4151-9FA6-16A6DA8E1AE5}" dt="2025-06-12T12:27:37.316" v="451" actId="14100"/>
          <ac:spMkLst>
            <pc:docMk/>
            <pc:sldMk cId="0" sldId="257"/>
            <ac:spMk id="25" creationId="{00000000-0000-0000-0000-000000000000}"/>
          </ac:spMkLst>
        </pc:spChg>
        <pc:picChg chg="mod">
          <ac:chgData name="Jennie Mitchell" userId="a70c2a12-612a-4248-9f29-3318fb34994f" providerId="ADAL" clId="{A6801F20-58DA-4151-9FA6-16A6DA8E1AE5}" dt="2025-06-18T15:09:23.278" v="6633" actId="1076"/>
          <ac:picMkLst>
            <pc:docMk/>
            <pc:sldMk cId="0" sldId="257"/>
            <ac:picMk id="28" creationId="{DA35D314-02A4-2961-83A7-84E56121E345}"/>
          </ac:picMkLst>
        </pc:picChg>
      </pc:sldChg>
      <pc:sldChg chg="del">
        <pc:chgData name="Jennie Mitchell" userId="a70c2a12-612a-4248-9f29-3318fb34994f" providerId="ADAL" clId="{A6801F20-58DA-4151-9FA6-16A6DA8E1AE5}" dt="2025-06-18T15:15:46.373" v="6856" actId="47"/>
        <pc:sldMkLst>
          <pc:docMk/>
          <pc:sldMk cId="0" sldId="258"/>
        </pc:sldMkLst>
      </pc:sldChg>
      <pc:sldChg chg="del">
        <pc:chgData name="Jennie Mitchell" userId="a70c2a12-612a-4248-9f29-3318fb34994f" providerId="ADAL" clId="{A6801F20-58DA-4151-9FA6-16A6DA8E1AE5}" dt="2025-06-18T15:15:47.471" v="6857" actId="47"/>
        <pc:sldMkLst>
          <pc:docMk/>
          <pc:sldMk cId="0" sldId="259"/>
        </pc:sldMkLst>
      </pc:sldChg>
      <pc:sldChg chg="addSp delSp modSp mod">
        <pc:chgData name="Jennie Mitchell" userId="a70c2a12-612a-4248-9f29-3318fb34994f" providerId="ADAL" clId="{A6801F20-58DA-4151-9FA6-16A6DA8E1AE5}" dt="2025-06-13T14:21:52.137" v="5613" actId="20577"/>
        <pc:sldMkLst>
          <pc:docMk/>
          <pc:sldMk cId="0" sldId="260"/>
        </pc:sldMkLst>
        <pc:spChg chg="add mod">
          <ac:chgData name="Jennie Mitchell" userId="a70c2a12-612a-4248-9f29-3318fb34994f" providerId="ADAL" clId="{A6801F20-58DA-4151-9FA6-16A6DA8E1AE5}" dt="2025-06-12T15:25:45.888" v="4518" actId="1076"/>
          <ac:spMkLst>
            <pc:docMk/>
            <pc:sldMk cId="0" sldId="260"/>
            <ac:spMk id="6" creationId="{4038D73F-54B8-CD4F-E8D2-0DE8885CED97}"/>
          </ac:spMkLst>
        </pc:spChg>
        <pc:spChg chg="mod">
          <ac:chgData name="Jennie Mitchell" userId="a70c2a12-612a-4248-9f29-3318fb34994f" providerId="ADAL" clId="{A6801F20-58DA-4151-9FA6-16A6DA8E1AE5}" dt="2025-06-12T15:24:25.769" v="4430" actId="20577"/>
          <ac:spMkLst>
            <pc:docMk/>
            <pc:sldMk cId="0" sldId="260"/>
            <ac:spMk id="9" creationId="{00000000-0000-0000-0000-000000000000}"/>
          </ac:spMkLst>
        </pc:spChg>
        <pc:spChg chg="mod">
          <ac:chgData name="Jennie Mitchell" userId="a70c2a12-612a-4248-9f29-3318fb34994f" providerId="ADAL" clId="{A6801F20-58DA-4151-9FA6-16A6DA8E1AE5}" dt="2025-06-13T14:21:52.137" v="5613" actId="20577"/>
          <ac:spMkLst>
            <pc:docMk/>
            <pc:sldMk cId="0" sldId="260"/>
            <ac:spMk id="10" creationId="{00000000-0000-0000-0000-000000000000}"/>
          </ac:spMkLst>
        </pc:spChg>
        <pc:spChg chg="mod">
          <ac:chgData name="Jennie Mitchell" userId="a70c2a12-612a-4248-9f29-3318fb34994f" providerId="ADAL" clId="{A6801F20-58DA-4151-9FA6-16A6DA8E1AE5}" dt="2025-06-12T15:25:35.506" v="4516" actId="20577"/>
          <ac:spMkLst>
            <pc:docMk/>
            <pc:sldMk cId="0" sldId="260"/>
            <ac:spMk id="13" creationId="{00000000-0000-0000-0000-000000000000}"/>
          </ac:spMkLst>
        </pc:spChg>
        <pc:spChg chg="add mod">
          <ac:chgData name="Jennie Mitchell" userId="a70c2a12-612a-4248-9f29-3318fb34994f" providerId="ADAL" clId="{A6801F20-58DA-4151-9FA6-16A6DA8E1AE5}" dt="2025-06-12T15:26:15.313" v="4534"/>
          <ac:spMkLst>
            <pc:docMk/>
            <pc:sldMk cId="0" sldId="260"/>
            <ac:spMk id="14" creationId="{90A66053-C628-C4F0-E768-484E4E25E53D}"/>
          </ac:spMkLst>
        </pc:spChg>
        <pc:spChg chg="mod">
          <ac:chgData name="Jennie Mitchell" userId="a70c2a12-612a-4248-9f29-3318fb34994f" providerId="ADAL" clId="{A6801F20-58DA-4151-9FA6-16A6DA8E1AE5}" dt="2025-06-12T15:25:54.706" v="4531" actId="20577"/>
          <ac:spMkLst>
            <pc:docMk/>
            <pc:sldMk cId="0" sldId="260"/>
            <ac:spMk id="17" creationId="{00000000-0000-0000-0000-000000000000}"/>
          </ac:spMkLst>
        </pc:spChg>
        <pc:spChg chg="mod">
          <ac:chgData name="Jennie Mitchell" userId="a70c2a12-612a-4248-9f29-3318fb34994f" providerId="ADAL" clId="{A6801F20-58DA-4151-9FA6-16A6DA8E1AE5}" dt="2025-06-12T15:26:46.443" v="4615" actId="6549"/>
          <ac:spMkLst>
            <pc:docMk/>
            <pc:sldMk cId="0" sldId="260"/>
            <ac:spMk id="20" creationId="{00000000-0000-0000-0000-000000000000}"/>
          </ac:spMkLst>
        </pc:spChg>
        <pc:spChg chg="add mod">
          <ac:chgData name="Jennie Mitchell" userId="a70c2a12-612a-4248-9f29-3318fb34994f" providerId="ADAL" clId="{A6801F20-58DA-4151-9FA6-16A6DA8E1AE5}" dt="2025-06-12T15:29:58.802" v="4750" actId="20577"/>
          <ac:spMkLst>
            <pc:docMk/>
            <pc:sldMk cId="0" sldId="260"/>
            <ac:spMk id="21" creationId="{6E579D15-AB23-754D-2C0B-BC879F8BFD89}"/>
          </ac:spMkLst>
        </pc:spChg>
        <pc:spChg chg="mod">
          <ac:chgData name="Jennie Mitchell" userId="a70c2a12-612a-4248-9f29-3318fb34994f" providerId="ADAL" clId="{A6801F20-58DA-4151-9FA6-16A6DA8E1AE5}" dt="2025-06-12T15:26:57.493" v="4631" actId="20577"/>
          <ac:spMkLst>
            <pc:docMk/>
            <pc:sldMk cId="0" sldId="260"/>
            <ac:spMk id="24" creationId="{00000000-0000-0000-0000-000000000000}"/>
          </ac:spMkLst>
        </pc:spChg>
        <pc:spChg chg="mod">
          <ac:chgData name="Jennie Mitchell" userId="a70c2a12-612a-4248-9f29-3318fb34994f" providerId="ADAL" clId="{A6801F20-58DA-4151-9FA6-16A6DA8E1AE5}" dt="2025-06-12T15:28:51.940" v="4747" actId="207"/>
          <ac:spMkLst>
            <pc:docMk/>
            <pc:sldMk cId="0" sldId="260"/>
            <ac:spMk id="27" creationId="{00000000-0000-0000-0000-000000000000}"/>
          </ac:spMkLst>
        </pc:spChg>
      </pc:sldChg>
      <pc:sldChg chg="modSp mod">
        <pc:chgData name="Jennie Mitchell" userId="a70c2a12-612a-4248-9f29-3318fb34994f" providerId="ADAL" clId="{A6801F20-58DA-4151-9FA6-16A6DA8E1AE5}" dt="2025-06-13T15:05:35.544" v="6077" actId="403"/>
        <pc:sldMkLst>
          <pc:docMk/>
          <pc:sldMk cId="0" sldId="261"/>
        </pc:sldMkLst>
        <pc:spChg chg="mod">
          <ac:chgData name="Jennie Mitchell" userId="a70c2a12-612a-4248-9f29-3318fb34994f" providerId="ADAL" clId="{A6801F20-58DA-4151-9FA6-16A6DA8E1AE5}" dt="2025-06-13T15:05:35.544" v="6077" actId="403"/>
          <ac:spMkLst>
            <pc:docMk/>
            <pc:sldMk cId="0" sldId="261"/>
            <ac:spMk id="3" creationId="{00000000-0000-0000-0000-000000000000}"/>
          </ac:spMkLst>
        </pc:spChg>
      </pc:sldChg>
      <pc:sldChg chg="modSp mod">
        <pc:chgData name="Jennie Mitchell" userId="a70c2a12-612a-4248-9f29-3318fb34994f" providerId="ADAL" clId="{A6801F20-58DA-4151-9FA6-16A6DA8E1AE5}" dt="2025-06-13T15:12:55.195" v="6626" actId="20577"/>
        <pc:sldMkLst>
          <pc:docMk/>
          <pc:sldMk cId="0" sldId="262"/>
        </pc:sldMkLst>
        <pc:spChg chg="mod">
          <ac:chgData name="Jennie Mitchell" userId="a70c2a12-612a-4248-9f29-3318fb34994f" providerId="ADAL" clId="{A6801F20-58DA-4151-9FA6-16A6DA8E1AE5}" dt="2025-06-13T15:06:01.487" v="6094" actId="20577"/>
          <ac:spMkLst>
            <pc:docMk/>
            <pc:sldMk cId="0" sldId="262"/>
            <ac:spMk id="35" creationId="{00000000-0000-0000-0000-000000000000}"/>
          </ac:spMkLst>
        </pc:spChg>
        <pc:spChg chg="mod">
          <ac:chgData name="Jennie Mitchell" userId="a70c2a12-612a-4248-9f29-3318fb34994f" providerId="ADAL" clId="{A6801F20-58DA-4151-9FA6-16A6DA8E1AE5}" dt="2025-06-13T15:06:22.191" v="6096" actId="1076"/>
          <ac:spMkLst>
            <pc:docMk/>
            <pc:sldMk cId="0" sldId="262"/>
            <ac:spMk id="36" creationId="{00000000-0000-0000-0000-000000000000}"/>
          </ac:spMkLst>
        </pc:spChg>
        <pc:spChg chg="mod">
          <ac:chgData name="Jennie Mitchell" userId="a70c2a12-612a-4248-9f29-3318fb34994f" providerId="ADAL" clId="{A6801F20-58DA-4151-9FA6-16A6DA8E1AE5}" dt="2025-06-13T15:09:36.802" v="6277" actId="20577"/>
          <ac:spMkLst>
            <pc:docMk/>
            <pc:sldMk cId="0" sldId="262"/>
            <ac:spMk id="37" creationId="{00000000-0000-0000-0000-000000000000}"/>
          </ac:spMkLst>
        </pc:spChg>
        <pc:spChg chg="mod">
          <ac:chgData name="Jennie Mitchell" userId="a70c2a12-612a-4248-9f29-3318fb34994f" providerId="ADAL" clId="{A6801F20-58DA-4151-9FA6-16A6DA8E1AE5}" dt="2025-06-13T15:11:26.560" v="6503" actId="20577"/>
          <ac:spMkLst>
            <pc:docMk/>
            <pc:sldMk cId="0" sldId="262"/>
            <ac:spMk id="38" creationId="{00000000-0000-0000-0000-000000000000}"/>
          </ac:spMkLst>
        </pc:spChg>
        <pc:spChg chg="mod">
          <ac:chgData name="Jennie Mitchell" userId="a70c2a12-612a-4248-9f29-3318fb34994f" providerId="ADAL" clId="{A6801F20-58DA-4151-9FA6-16A6DA8E1AE5}" dt="2025-06-13T15:10:57.552" v="6447" actId="20577"/>
          <ac:spMkLst>
            <pc:docMk/>
            <pc:sldMk cId="0" sldId="262"/>
            <ac:spMk id="39" creationId="{00000000-0000-0000-0000-000000000000}"/>
          </ac:spMkLst>
        </pc:spChg>
        <pc:spChg chg="mod">
          <ac:chgData name="Jennie Mitchell" userId="a70c2a12-612a-4248-9f29-3318fb34994f" providerId="ADAL" clId="{A6801F20-58DA-4151-9FA6-16A6DA8E1AE5}" dt="2025-06-13T15:12:55.195" v="6626" actId="20577"/>
          <ac:spMkLst>
            <pc:docMk/>
            <pc:sldMk cId="0" sldId="262"/>
            <ac:spMk id="40" creationId="{00000000-0000-0000-0000-000000000000}"/>
          </ac:spMkLst>
        </pc:spChg>
        <pc:spChg chg="mod">
          <ac:chgData name="Jennie Mitchell" userId="a70c2a12-612a-4248-9f29-3318fb34994f" providerId="ADAL" clId="{A6801F20-58DA-4151-9FA6-16A6DA8E1AE5}" dt="2025-06-13T15:12:16.686" v="6554" actId="20577"/>
          <ac:spMkLst>
            <pc:docMk/>
            <pc:sldMk cId="0" sldId="262"/>
            <ac:spMk id="45" creationId="{84A03ACF-B63D-3DB4-92F0-86E6396A1E2B}"/>
          </ac:spMkLst>
        </pc:spChg>
      </pc:sldChg>
      <pc:sldChg chg="modSp del mod">
        <pc:chgData name="Jennie Mitchell" userId="a70c2a12-612a-4248-9f29-3318fb34994f" providerId="ADAL" clId="{A6801F20-58DA-4151-9FA6-16A6DA8E1AE5}" dt="2025-06-18T15:15:36.831" v="6847" actId="47"/>
        <pc:sldMkLst>
          <pc:docMk/>
          <pc:sldMk cId="0" sldId="263"/>
        </pc:sldMkLst>
        <pc:spChg chg="mod">
          <ac:chgData name="Jennie Mitchell" userId="a70c2a12-612a-4248-9f29-3318fb34994f" providerId="ADAL" clId="{A6801F20-58DA-4151-9FA6-16A6DA8E1AE5}" dt="2025-06-13T13:17:38.809" v="4756" actId="2"/>
          <ac:spMkLst>
            <pc:docMk/>
            <pc:sldMk cId="0" sldId="263"/>
            <ac:spMk id="18" creationId="{00000000-0000-0000-0000-000000000000}"/>
          </ac:spMkLst>
        </pc:spChg>
        <pc:spChg chg="mod">
          <ac:chgData name="Jennie Mitchell" userId="a70c2a12-612a-4248-9f29-3318fb34994f" providerId="ADAL" clId="{A6801F20-58DA-4151-9FA6-16A6DA8E1AE5}" dt="2025-06-13T13:17:40.659" v="4757" actId="2"/>
          <ac:spMkLst>
            <pc:docMk/>
            <pc:sldMk cId="0" sldId="263"/>
            <ac:spMk id="19" creationId="{00000000-0000-0000-0000-000000000000}"/>
          </ac:spMkLst>
        </pc:spChg>
        <pc:spChg chg="mod">
          <ac:chgData name="Jennie Mitchell" userId="a70c2a12-612a-4248-9f29-3318fb34994f" providerId="ADAL" clId="{A6801F20-58DA-4151-9FA6-16A6DA8E1AE5}" dt="2025-06-13T13:17:47.202" v="4769" actId="2"/>
          <ac:spMkLst>
            <pc:docMk/>
            <pc:sldMk cId="0" sldId="263"/>
            <ac:spMk id="21" creationId="{00000000-0000-0000-0000-000000000000}"/>
          </ac:spMkLst>
        </pc:spChg>
        <pc:spChg chg="mod">
          <ac:chgData name="Jennie Mitchell" userId="a70c2a12-612a-4248-9f29-3318fb34994f" providerId="ADAL" clId="{A6801F20-58DA-4151-9FA6-16A6DA8E1AE5}" dt="2025-06-13T13:17:50.117" v="4781" actId="2"/>
          <ac:spMkLst>
            <pc:docMk/>
            <pc:sldMk cId="0" sldId="263"/>
            <ac:spMk id="22" creationId="{00000000-0000-0000-0000-000000000000}"/>
          </ac:spMkLst>
        </pc:spChg>
        <pc:spChg chg="mod">
          <ac:chgData name="Jennie Mitchell" userId="a70c2a12-612a-4248-9f29-3318fb34994f" providerId="ADAL" clId="{A6801F20-58DA-4151-9FA6-16A6DA8E1AE5}" dt="2025-06-13T13:17:53.472" v="4793" actId="2"/>
          <ac:spMkLst>
            <pc:docMk/>
            <pc:sldMk cId="0" sldId="263"/>
            <ac:spMk id="23" creationId="{00000000-0000-0000-0000-000000000000}"/>
          </ac:spMkLst>
        </pc:spChg>
      </pc:sldChg>
      <pc:sldChg chg="modSp del mod">
        <pc:chgData name="Jennie Mitchell" userId="a70c2a12-612a-4248-9f29-3318fb34994f" providerId="ADAL" clId="{A6801F20-58DA-4151-9FA6-16A6DA8E1AE5}" dt="2025-06-18T15:15:37.777" v="6848" actId="47"/>
        <pc:sldMkLst>
          <pc:docMk/>
          <pc:sldMk cId="0" sldId="264"/>
        </pc:sldMkLst>
        <pc:spChg chg="mod">
          <ac:chgData name="Jennie Mitchell" userId="a70c2a12-612a-4248-9f29-3318fb34994f" providerId="ADAL" clId="{A6801F20-58DA-4151-9FA6-16A6DA8E1AE5}" dt="2025-06-13T13:18:14.388" v="4796" actId="2"/>
          <ac:spMkLst>
            <pc:docMk/>
            <pc:sldMk cId="0" sldId="264"/>
            <ac:spMk id="8" creationId="{00000000-0000-0000-0000-000000000000}"/>
          </ac:spMkLst>
        </pc:spChg>
      </pc:sldChg>
      <pc:sldChg chg="addSp delSp modSp mod modAnim">
        <pc:chgData name="Jennie Mitchell" userId="a70c2a12-612a-4248-9f29-3318fb34994f" providerId="ADAL" clId="{A6801F20-58DA-4151-9FA6-16A6DA8E1AE5}" dt="2025-06-12T13:37:13.881" v="2174" actId="20577"/>
        <pc:sldMkLst>
          <pc:docMk/>
          <pc:sldMk cId="0" sldId="265"/>
        </pc:sldMkLst>
        <pc:spChg chg="mod">
          <ac:chgData name="Jennie Mitchell" userId="a70c2a12-612a-4248-9f29-3318fb34994f" providerId="ADAL" clId="{A6801F20-58DA-4151-9FA6-16A6DA8E1AE5}" dt="2025-06-12T13:22:41.484" v="1462" actId="20577"/>
          <ac:spMkLst>
            <pc:docMk/>
            <pc:sldMk cId="0" sldId="265"/>
            <ac:spMk id="25" creationId="{00000000-0000-0000-0000-000000000000}"/>
          </ac:spMkLst>
        </pc:spChg>
        <pc:spChg chg="mod">
          <ac:chgData name="Jennie Mitchell" userId="a70c2a12-612a-4248-9f29-3318fb34994f" providerId="ADAL" clId="{A6801F20-58DA-4151-9FA6-16A6DA8E1AE5}" dt="2025-06-12T13:24:04.329" v="1551" actId="20577"/>
          <ac:spMkLst>
            <pc:docMk/>
            <pc:sldMk cId="0" sldId="265"/>
            <ac:spMk id="27" creationId="{00000000-0000-0000-0000-000000000000}"/>
          </ac:spMkLst>
        </pc:spChg>
        <pc:spChg chg="mod">
          <ac:chgData name="Jennie Mitchell" userId="a70c2a12-612a-4248-9f29-3318fb34994f" providerId="ADAL" clId="{A6801F20-58DA-4151-9FA6-16A6DA8E1AE5}" dt="2025-06-12T13:24:47.908" v="1656" actId="20577"/>
          <ac:spMkLst>
            <pc:docMk/>
            <pc:sldMk cId="0" sldId="265"/>
            <ac:spMk id="29" creationId="{00000000-0000-0000-0000-000000000000}"/>
          </ac:spMkLst>
        </pc:spChg>
        <pc:spChg chg="mod">
          <ac:chgData name="Jennie Mitchell" userId="a70c2a12-612a-4248-9f29-3318fb34994f" providerId="ADAL" clId="{A6801F20-58DA-4151-9FA6-16A6DA8E1AE5}" dt="2025-06-12T13:37:13.881" v="2174" actId="20577"/>
          <ac:spMkLst>
            <pc:docMk/>
            <pc:sldMk cId="0" sldId="265"/>
            <ac:spMk id="31" creationId="{00000000-0000-0000-0000-000000000000}"/>
          </ac:spMkLst>
        </pc:spChg>
        <pc:spChg chg="mod">
          <ac:chgData name="Jennie Mitchell" userId="a70c2a12-612a-4248-9f29-3318fb34994f" providerId="ADAL" clId="{A6801F20-58DA-4151-9FA6-16A6DA8E1AE5}" dt="2025-06-12T13:20:36.497" v="1364" actId="20577"/>
          <ac:spMkLst>
            <pc:docMk/>
            <pc:sldMk cId="0" sldId="265"/>
            <ac:spMk id="34" creationId="{D1EC4797-9348-83D3-4641-91F9D68646D6}"/>
          </ac:spMkLst>
        </pc:spChg>
        <pc:picChg chg="add mod">
          <ac:chgData name="Jennie Mitchell" userId="a70c2a12-612a-4248-9f29-3318fb34994f" providerId="ADAL" clId="{A6801F20-58DA-4151-9FA6-16A6DA8E1AE5}" dt="2025-06-12T13:28:08.627" v="1798" actId="1076"/>
          <ac:picMkLst>
            <pc:docMk/>
            <pc:sldMk cId="0" sldId="265"/>
            <ac:picMk id="2" creationId="{0262D867-D380-2FFB-F8E9-06E53996C943}"/>
          </ac:picMkLst>
        </pc:picChg>
        <pc:picChg chg="add mod">
          <ac:chgData name="Jennie Mitchell" userId="a70c2a12-612a-4248-9f29-3318fb34994f" providerId="ADAL" clId="{A6801F20-58DA-4151-9FA6-16A6DA8E1AE5}" dt="2025-06-12T13:30:32.981" v="1805" actId="1076"/>
          <ac:picMkLst>
            <pc:docMk/>
            <pc:sldMk cId="0" sldId="265"/>
            <ac:picMk id="35" creationId="{12DBEB7A-88E3-D5FF-096C-05B692A74A3F}"/>
          </ac:picMkLst>
        </pc:picChg>
      </pc:sldChg>
      <pc:sldChg chg="del">
        <pc:chgData name="Jennie Mitchell" userId="a70c2a12-612a-4248-9f29-3318fb34994f" providerId="ADAL" clId="{A6801F20-58DA-4151-9FA6-16A6DA8E1AE5}" dt="2025-06-18T15:15:48.235" v="6858" actId="47"/>
        <pc:sldMkLst>
          <pc:docMk/>
          <pc:sldMk cId="0" sldId="266"/>
        </pc:sldMkLst>
      </pc:sldChg>
      <pc:sldChg chg="del">
        <pc:chgData name="Jennie Mitchell" userId="a70c2a12-612a-4248-9f29-3318fb34994f" providerId="ADAL" clId="{A6801F20-58DA-4151-9FA6-16A6DA8E1AE5}" dt="2025-06-18T15:15:49.166" v="6859" actId="47"/>
        <pc:sldMkLst>
          <pc:docMk/>
          <pc:sldMk cId="0" sldId="267"/>
        </pc:sldMkLst>
      </pc:sldChg>
      <pc:sldChg chg="modSp mod">
        <pc:chgData name="Jennie Mitchell" userId="a70c2a12-612a-4248-9f29-3318fb34994f" providerId="ADAL" clId="{A6801F20-58DA-4151-9FA6-16A6DA8E1AE5}" dt="2025-06-13T15:13:19.223" v="6628" actId="20577"/>
        <pc:sldMkLst>
          <pc:docMk/>
          <pc:sldMk cId="0" sldId="268"/>
        </pc:sldMkLst>
        <pc:spChg chg="mod">
          <ac:chgData name="Jennie Mitchell" userId="a70c2a12-612a-4248-9f29-3318fb34994f" providerId="ADAL" clId="{A6801F20-58DA-4151-9FA6-16A6DA8E1AE5}" dt="2025-06-13T15:13:19.223" v="6628" actId="20577"/>
          <ac:spMkLst>
            <pc:docMk/>
            <pc:sldMk cId="0" sldId="268"/>
            <ac:spMk id="16" creationId="{00000000-0000-0000-0000-000000000000}"/>
          </ac:spMkLst>
        </pc:spChg>
      </pc:sldChg>
      <pc:sldChg chg="del">
        <pc:chgData name="Jennie Mitchell" userId="a70c2a12-612a-4248-9f29-3318fb34994f" providerId="ADAL" clId="{A6801F20-58DA-4151-9FA6-16A6DA8E1AE5}" dt="2025-06-18T15:15:34.484" v="6846" actId="47"/>
        <pc:sldMkLst>
          <pc:docMk/>
          <pc:sldMk cId="1106448061" sldId="270"/>
        </pc:sldMkLst>
      </pc:sldChg>
      <pc:sldChg chg="addSp delSp modSp mod">
        <pc:chgData name="Jennie Mitchell" userId="a70c2a12-612a-4248-9f29-3318fb34994f" providerId="ADAL" clId="{A6801F20-58DA-4151-9FA6-16A6DA8E1AE5}" dt="2025-06-12T13:04:41.011" v="944"/>
        <pc:sldMkLst>
          <pc:docMk/>
          <pc:sldMk cId="1171966786" sldId="271"/>
        </pc:sldMkLst>
        <pc:spChg chg="mod">
          <ac:chgData name="Jennie Mitchell" userId="a70c2a12-612a-4248-9f29-3318fb34994f" providerId="ADAL" clId="{A6801F20-58DA-4151-9FA6-16A6DA8E1AE5}" dt="2025-06-12T12:36:02.219" v="502"/>
          <ac:spMkLst>
            <pc:docMk/>
            <pc:sldMk cId="1171966786" sldId="271"/>
            <ac:spMk id="24" creationId="{82988FFF-78FB-7296-598B-EFE6CED973F3}"/>
          </ac:spMkLst>
        </pc:spChg>
        <pc:spChg chg="mod">
          <ac:chgData name="Jennie Mitchell" userId="a70c2a12-612a-4248-9f29-3318fb34994f" providerId="ADAL" clId="{A6801F20-58DA-4151-9FA6-16A6DA8E1AE5}" dt="2025-06-12T12:36:13.026" v="504"/>
          <ac:spMkLst>
            <pc:docMk/>
            <pc:sldMk cId="1171966786" sldId="271"/>
            <ac:spMk id="26" creationId="{B4DEB8C9-D565-D4CC-81CD-712A43B40D58}"/>
          </ac:spMkLst>
        </pc:spChg>
        <pc:spChg chg="add mod">
          <ac:chgData name="Jennie Mitchell" userId="a70c2a12-612a-4248-9f29-3318fb34994f" providerId="ADAL" clId="{A6801F20-58DA-4151-9FA6-16A6DA8E1AE5}" dt="2025-06-12T12:47:21.607" v="614" actId="1076"/>
          <ac:spMkLst>
            <pc:docMk/>
            <pc:sldMk cId="1171966786" sldId="271"/>
            <ac:spMk id="29" creationId="{A85B21A3-2C2F-B377-6C42-849866892EA2}"/>
          </ac:spMkLst>
        </pc:spChg>
        <pc:spChg chg="add mod">
          <ac:chgData name="Jennie Mitchell" userId="a70c2a12-612a-4248-9f29-3318fb34994f" providerId="ADAL" clId="{A6801F20-58DA-4151-9FA6-16A6DA8E1AE5}" dt="2025-06-12T12:44:05.449" v="590" actId="1076"/>
          <ac:spMkLst>
            <pc:docMk/>
            <pc:sldMk cId="1171966786" sldId="271"/>
            <ac:spMk id="32" creationId="{E2CCCDED-BEEC-64E0-2B44-31AFB8BD6FC9}"/>
          </ac:spMkLst>
        </pc:spChg>
        <pc:spChg chg="mod">
          <ac:chgData name="Jennie Mitchell" userId="a70c2a12-612a-4248-9f29-3318fb34994f" providerId="ADAL" clId="{A6801F20-58DA-4151-9FA6-16A6DA8E1AE5}" dt="2025-06-12T12:53:09.812" v="703" actId="403"/>
          <ac:spMkLst>
            <pc:docMk/>
            <pc:sldMk cId="1171966786" sldId="271"/>
            <ac:spMk id="38" creationId="{98E9BF4F-B6AA-BC21-C5F5-2E535325DFC0}"/>
          </ac:spMkLst>
        </pc:spChg>
        <pc:spChg chg="mod">
          <ac:chgData name="Jennie Mitchell" userId="a70c2a12-612a-4248-9f29-3318fb34994f" providerId="ADAL" clId="{A6801F20-58DA-4151-9FA6-16A6DA8E1AE5}" dt="2025-06-12T12:46:26.048" v="608" actId="1076"/>
          <ac:spMkLst>
            <pc:docMk/>
            <pc:sldMk cId="1171966786" sldId="271"/>
            <ac:spMk id="39" creationId="{CD9E75FC-2F84-DDEE-2F20-CB1A612256F5}"/>
          </ac:spMkLst>
        </pc:spChg>
        <pc:spChg chg="mod">
          <ac:chgData name="Jennie Mitchell" userId="a70c2a12-612a-4248-9f29-3318fb34994f" providerId="ADAL" clId="{A6801F20-58DA-4151-9FA6-16A6DA8E1AE5}" dt="2025-06-12T12:45:06.951" v="598" actId="1076"/>
          <ac:spMkLst>
            <pc:docMk/>
            <pc:sldMk cId="1171966786" sldId="271"/>
            <ac:spMk id="40" creationId="{5E740704-21E0-98AC-86AD-01FE026F1BD9}"/>
          </ac:spMkLst>
        </pc:spChg>
        <pc:spChg chg="mod">
          <ac:chgData name="Jennie Mitchell" userId="a70c2a12-612a-4248-9f29-3318fb34994f" providerId="ADAL" clId="{A6801F20-58DA-4151-9FA6-16A6DA8E1AE5}" dt="2025-06-12T12:44:19.192" v="591"/>
          <ac:spMkLst>
            <pc:docMk/>
            <pc:sldMk cId="1171966786" sldId="271"/>
            <ac:spMk id="43" creationId="{1F4C0DC6-E995-1EAA-DF08-7E60BC204407}"/>
          </ac:spMkLst>
        </pc:spChg>
        <pc:spChg chg="mod">
          <ac:chgData name="Jennie Mitchell" userId="a70c2a12-612a-4248-9f29-3318fb34994f" providerId="ADAL" clId="{A6801F20-58DA-4151-9FA6-16A6DA8E1AE5}" dt="2025-06-12T12:44:44.075" v="594"/>
          <ac:spMkLst>
            <pc:docMk/>
            <pc:sldMk cId="1171966786" sldId="271"/>
            <ac:spMk id="48" creationId="{3C417BB1-E7E9-C7A5-F8F7-4AE3B0948C7A}"/>
          </ac:spMkLst>
        </pc:spChg>
        <pc:spChg chg="mod">
          <ac:chgData name="Jennie Mitchell" userId="a70c2a12-612a-4248-9f29-3318fb34994f" providerId="ADAL" clId="{A6801F20-58DA-4151-9FA6-16A6DA8E1AE5}" dt="2025-06-12T12:45:40.939" v="600" actId="571"/>
          <ac:spMkLst>
            <pc:docMk/>
            <pc:sldMk cId="1171966786" sldId="271"/>
            <ac:spMk id="52" creationId="{F9A312A5-8B7F-E162-46D9-05D1237718C3}"/>
          </ac:spMkLst>
        </pc:spChg>
        <pc:spChg chg="mod">
          <ac:chgData name="Jennie Mitchell" userId="a70c2a12-612a-4248-9f29-3318fb34994f" providerId="ADAL" clId="{A6801F20-58DA-4151-9FA6-16A6DA8E1AE5}" dt="2025-06-12T12:45:40.939" v="600" actId="571"/>
          <ac:spMkLst>
            <pc:docMk/>
            <pc:sldMk cId="1171966786" sldId="271"/>
            <ac:spMk id="54" creationId="{CC209704-9195-13F7-B444-938E5C79BABC}"/>
          </ac:spMkLst>
        </pc:spChg>
        <pc:spChg chg="mod">
          <ac:chgData name="Jennie Mitchell" userId="a70c2a12-612a-4248-9f29-3318fb34994f" providerId="ADAL" clId="{A6801F20-58DA-4151-9FA6-16A6DA8E1AE5}" dt="2025-06-12T13:03:41.787" v="943" actId="20577"/>
          <ac:spMkLst>
            <pc:docMk/>
            <pc:sldMk cId="1171966786" sldId="271"/>
            <ac:spMk id="55" creationId="{BCF47D76-3C11-7683-FD24-32E8CBA79D22}"/>
          </ac:spMkLst>
        </pc:spChg>
        <pc:spChg chg="add mod">
          <ac:chgData name="Jennie Mitchell" userId="a70c2a12-612a-4248-9f29-3318fb34994f" providerId="ADAL" clId="{A6801F20-58DA-4151-9FA6-16A6DA8E1AE5}" dt="2025-06-12T12:47:28.864" v="615" actId="1076"/>
          <ac:spMkLst>
            <pc:docMk/>
            <pc:sldMk cId="1171966786" sldId="271"/>
            <ac:spMk id="56" creationId="{C0649CDD-8ACE-E858-60F5-047C98EEB033}"/>
          </ac:spMkLst>
        </pc:spChg>
        <pc:spChg chg="add mod">
          <ac:chgData name="Jennie Mitchell" userId="a70c2a12-612a-4248-9f29-3318fb34994f" providerId="ADAL" clId="{A6801F20-58DA-4151-9FA6-16A6DA8E1AE5}" dt="2025-06-12T13:04:41.011" v="944"/>
          <ac:spMkLst>
            <pc:docMk/>
            <pc:sldMk cId="1171966786" sldId="271"/>
            <ac:spMk id="60" creationId="{FDA66B5F-A182-4889-C13D-99B331203779}"/>
          </ac:spMkLst>
        </pc:spChg>
        <pc:grpChg chg="add mod">
          <ac:chgData name="Jennie Mitchell" userId="a70c2a12-612a-4248-9f29-3318fb34994f" providerId="ADAL" clId="{A6801F20-58DA-4151-9FA6-16A6DA8E1AE5}" dt="2025-06-12T12:36:08.703" v="503" actId="1076"/>
          <ac:grpSpMkLst>
            <pc:docMk/>
            <pc:sldMk cId="1171966786" sldId="271"/>
            <ac:grpSpMk id="23" creationId="{05209B05-4465-6956-29DC-3090DDA94926}"/>
          </ac:grpSpMkLst>
        </pc:grpChg>
        <pc:grpChg chg="add mod">
          <ac:chgData name="Jennie Mitchell" userId="a70c2a12-612a-4248-9f29-3318fb34994f" providerId="ADAL" clId="{A6801F20-58DA-4151-9FA6-16A6DA8E1AE5}" dt="2025-06-12T12:36:17.770" v="505" actId="1076"/>
          <ac:grpSpMkLst>
            <pc:docMk/>
            <pc:sldMk cId="1171966786" sldId="271"/>
            <ac:grpSpMk id="25" creationId="{0195DD55-5062-6AE9-4ACD-683104A38A11}"/>
          </ac:grpSpMkLst>
        </pc:grpChg>
        <pc:grpChg chg="add mod">
          <ac:chgData name="Jennie Mitchell" userId="a70c2a12-612a-4248-9f29-3318fb34994f" providerId="ADAL" clId="{A6801F20-58DA-4151-9FA6-16A6DA8E1AE5}" dt="2025-06-12T12:44:58.327" v="597" actId="1076"/>
          <ac:grpSpMkLst>
            <pc:docMk/>
            <pc:sldMk cId="1171966786" sldId="271"/>
            <ac:grpSpMk id="35" creationId="{327BBF83-B83C-CC9C-1681-DFEC787A4CB7}"/>
          </ac:grpSpMkLst>
        </pc:grpChg>
        <pc:grpChg chg="add mod">
          <ac:chgData name="Jennie Mitchell" userId="a70c2a12-612a-4248-9f29-3318fb34994f" providerId="ADAL" clId="{A6801F20-58DA-4151-9FA6-16A6DA8E1AE5}" dt="2025-06-12T12:46:19.827" v="607" actId="1076"/>
          <ac:grpSpMkLst>
            <pc:docMk/>
            <pc:sldMk cId="1171966786" sldId="271"/>
            <ac:grpSpMk id="41" creationId="{73C74719-2463-2FD6-4781-B24F540C0D56}"/>
          </ac:grpSpMkLst>
        </pc:grpChg>
        <pc:grpChg chg="add mod">
          <ac:chgData name="Jennie Mitchell" userId="a70c2a12-612a-4248-9f29-3318fb34994f" providerId="ADAL" clId="{A6801F20-58DA-4151-9FA6-16A6DA8E1AE5}" dt="2025-06-12T12:44:50.750" v="595" actId="1076"/>
          <ac:grpSpMkLst>
            <pc:docMk/>
            <pc:sldMk cId="1171966786" sldId="271"/>
            <ac:grpSpMk id="44" creationId="{8C2A8AF1-6E62-3341-413B-0B3ABD900183}"/>
          </ac:grpSpMkLst>
        </pc:grpChg>
        <pc:grpChg chg="add mod">
          <ac:chgData name="Jennie Mitchell" userId="a70c2a12-612a-4248-9f29-3318fb34994f" providerId="ADAL" clId="{A6801F20-58DA-4151-9FA6-16A6DA8E1AE5}" dt="2025-06-12T12:46:16.188" v="606" actId="1076"/>
          <ac:grpSpMkLst>
            <pc:docMk/>
            <pc:sldMk cId="1171966786" sldId="271"/>
            <ac:grpSpMk id="51" creationId="{9179E482-91DE-A5D2-839D-DF205B6B056B}"/>
          </ac:grpSpMkLst>
        </pc:grpChg>
        <pc:grpChg chg="add mod">
          <ac:chgData name="Jennie Mitchell" userId="a70c2a12-612a-4248-9f29-3318fb34994f" providerId="ADAL" clId="{A6801F20-58DA-4151-9FA6-16A6DA8E1AE5}" dt="2025-06-12T12:45:40.939" v="600" actId="571"/>
          <ac:grpSpMkLst>
            <pc:docMk/>
            <pc:sldMk cId="1171966786" sldId="271"/>
            <ac:grpSpMk id="53" creationId="{E991384B-8953-A8BC-3850-FCD0198C1B84}"/>
          </ac:grpSpMkLst>
        </pc:grpChg>
        <pc:picChg chg="add mod">
          <ac:chgData name="Jennie Mitchell" userId="a70c2a12-612a-4248-9f29-3318fb34994f" providerId="ADAL" clId="{A6801F20-58DA-4151-9FA6-16A6DA8E1AE5}" dt="2025-06-12T12:31:14.821" v="493" actId="1076"/>
          <ac:picMkLst>
            <pc:docMk/>
            <pc:sldMk cId="1171966786" sldId="271"/>
            <ac:picMk id="20" creationId="{02329828-A098-09DC-6388-ABAF247A0748}"/>
          </ac:picMkLst>
        </pc:picChg>
        <pc:picChg chg="add mod">
          <ac:chgData name="Jennie Mitchell" userId="a70c2a12-612a-4248-9f29-3318fb34994f" providerId="ADAL" clId="{A6801F20-58DA-4151-9FA6-16A6DA8E1AE5}" dt="2025-06-12T12:35:55.863" v="501" actId="1076"/>
          <ac:picMkLst>
            <pc:docMk/>
            <pc:sldMk cId="1171966786" sldId="271"/>
            <ac:picMk id="21" creationId="{B8825B63-E97A-4315-FCF2-3C1405B64451}"/>
          </ac:picMkLst>
        </pc:picChg>
        <pc:picChg chg="add mod">
          <ac:chgData name="Jennie Mitchell" userId="a70c2a12-612a-4248-9f29-3318fb34994f" providerId="ADAL" clId="{A6801F20-58DA-4151-9FA6-16A6DA8E1AE5}" dt="2025-06-12T12:47:36.815" v="616" actId="1076"/>
          <ac:picMkLst>
            <pc:docMk/>
            <pc:sldMk cId="1171966786" sldId="271"/>
            <ac:picMk id="34" creationId="{E5A99505-5B0F-2781-BB56-939177CADC7C}"/>
          </ac:picMkLst>
        </pc:picChg>
        <pc:picChg chg="add mod">
          <ac:chgData name="Jennie Mitchell" userId="a70c2a12-612a-4248-9f29-3318fb34994f" providerId="ADAL" clId="{A6801F20-58DA-4151-9FA6-16A6DA8E1AE5}" dt="2025-06-12T13:02:31.816" v="839" actId="1076"/>
          <ac:picMkLst>
            <pc:docMk/>
            <pc:sldMk cId="1171966786" sldId="271"/>
            <ac:picMk id="59" creationId="{BCE1F258-6E27-9BBC-5476-87E4E50E2C80}"/>
          </ac:picMkLst>
        </pc:picChg>
      </pc:sldChg>
      <pc:sldChg chg="addSp delSp modSp mod ord modAnim modNotesTx">
        <pc:chgData name="Jennie Mitchell" userId="a70c2a12-612a-4248-9f29-3318fb34994f" providerId="ADAL" clId="{A6801F20-58DA-4151-9FA6-16A6DA8E1AE5}" dt="2025-06-18T15:13:33.148" v="6844" actId="478"/>
        <pc:sldMkLst>
          <pc:docMk/>
          <pc:sldMk cId="1600688715" sldId="272"/>
        </pc:sldMkLst>
        <pc:spChg chg="mod">
          <ac:chgData name="Jennie Mitchell" userId="a70c2a12-612a-4248-9f29-3318fb34994f" providerId="ADAL" clId="{A6801F20-58DA-4151-9FA6-16A6DA8E1AE5}" dt="2025-06-13T13:28:43.282" v="5070" actId="14100"/>
          <ac:spMkLst>
            <pc:docMk/>
            <pc:sldMk cId="1600688715" sldId="272"/>
            <ac:spMk id="9" creationId="{E194F7BB-ED52-6A09-4E34-FE44075970C7}"/>
          </ac:spMkLst>
        </pc:spChg>
        <pc:spChg chg="mod">
          <ac:chgData name="Jennie Mitchell" userId="a70c2a12-612a-4248-9f29-3318fb34994f" providerId="ADAL" clId="{A6801F20-58DA-4151-9FA6-16A6DA8E1AE5}" dt="2025-06-13T14:21:31.144" v="5612" actId="14100"/>
          <ac:spMkLst>
            <pc:docMk/>
            <pc:sldMk cId="1600688715" sldId="272"/>
            <ac:spMk id="10" creationId="{DAC4FD65-7C2C-3788-3F3A-0B83C315FC2E}"/>
          </ac:spMkLst>
        </pc:spChg>
        <pc:spChg chg="add">
          <ac:chgData name="Jennie Mitchell" userId="a70c2a12-612a-4248-9f29-3318fb34994f" providerId="ADAL" clId="{A6801F20-58DA-4151-9FA6-16A6DA8E1AE5}" dt="2025-06-13T13:24:11.094" v="4878"/>
          <ac:spMkLst>
            <pc:docMk/>
            <pc:sldMk cId="1600688715" sldId="272"/>
            <ac:spMk id="13" creationId="{1FD2F7A4-87FC-8D09-7EDC-FDA2161AD7B4}"/>
          </ac:spMkLst>
        </pc:spChg>
        <pc:spChg chg="mod">
          <ac:chgData name="Jennie Mitchell" userId="a70c2a12-612a-4248-9f29-3318fb34994f" providerId="ADAL" clId="{A6801F20-58DA-4151-9FA6-16A6DA8E1AE5}" dt="2025-06-13T13:30:29.747" v="5205" actId="14100"/>
          <ac:spMkLst>
            <pc:docMk/>
            <pc:sldMk cId="1600688715" sldId="272"/>
            <ac:spMk id="14" creationId="{E37BC926-56B9-23EA-557C-44B22CE4F062}"/>
          </ac:spMkLst>
        </pc:spChg>
        <pc:spChg chg="add del mod">
          <ac:chgData name="Jennie Mitchell" userId="a70c2a12-612a-4248-9f29-3318fb34994f" providerId="ADAL" clId="{A6801F20-58DA-4151-9FA6-16A6DA8E1AE5}" dt="2025-06-18T15:13:31.758" v="6843" actId="478"/>
          <ac:spMkLst>
            <pc:docMk/>
            <pc:sldMk cId="1600688715" sldId="272"/>
            <ac:spMk id="15" creationId="{B48C20CD-0802-46C6-14C8-5CEB0D6A950C}"/>
          </ac:spMkLst>
        </pc:spChg>
        <pc:spChg chg="mod">
          <ac:chgData name="Jennie Mitchell" userId="a70c2a12-612a-4248-9f29-3318fb34994f" providerId="ADAL" clId="{A6801F20-58DA-4151-9FA6-16A6DA8E1AE5}" dt="2025-06-13T14:29:49.152" v="5818" actId="114"/>
          <ac:spMkLst>
            <pc:docMk/>
            <pc:sldMk cId="1600688715" sldId="272"/>
            <ac:spMk id="21" creationId="{90DA851C-4FC4-B511-6CB7-6BF7E4C14F09}"/>
          </ac:spMkLst>
        </pc:spChg>
        <pc:spChg chg="mod">
          <ac:chgData name="Jennie Mitchell" userId="a70c2a12-612a-4248-9f29-3318fb34994f" providerId="ADAL" clId="{A6801F20-58DA-4151-9FA6-16A6DA8E1AE5}" dt="2025-06-13T13:55:15.144" v="5252" actId="20577"/>
          <ac:spMkLst>
            <pc:docMk/>
            <pc:sldMk cId="1600688715" sldId="272"/>
            <ac:spMk id="24" creationId="{3DF8FDDF-F9A7-7733-FF2A-78FFCCD51A6D}"/>
          </ac:spMkLst>
        </pc:spChg>
        <pc:spChg chg="mod">
          <ac:chgData name="Jennie Mitchell" userId="a70c2a12-612a-4248-9f29-3318fb34994f" providerId="ADAL" clId="{A6801F20-58DA-4151-9FA6-16A6DA8E1AE5}" dt="2025-06-13T13:25:38.627" v="5027" actId="207"/>
          <ac:spMkLst>
            <pc:docMk/>
            <pc:sldMk cId="1600688715" sldId="272"/>
            <ac:spMk id="27" creationId="{36ECF76A-FEC3-CD09-4AD1-68F3AC815678}"/>
          </ac:spMkLst>
        </pc:spChg>
        <pc:grpChg chg="mod">
          <ac:chgData name="Jennie Mitchell" userId="a70c2a12-612a-4248-9f29-3318fb34994f" providerId="ADAL" clId="{A6801F20-58DA-4151-9FA6-16A6DA8E1AE5}" dt="2025-06-13T13:26:42.304" v="5032" actId="1076"/>
          <ac:grpSpMkLst>
            <pc:docMk/>
            <pc:sldMk cId="1600688715" sldId="272"/>
            <ac:grpSpMk id="6" creationId="{7E8DDD6A-DD75-1F1E-389C-744D6A4EF8E0}"/>
          </ac:grpSpMkLst>
        </pc:grpChg>
        <pc:grpChg chg="mod">
          <ac:chgData name="Jennie Mitchell" userId="a70c2a12-612a-4248-9f29-3318fb34994f" providerId="ADAL" clId="{A6801F20-58DA-4151-9FA6-16A6DA8E1AE5}" dt="2025-06-13T13:32:14.966" v="5211" actId="14100"/>
          <ac:grpSpMkLst>
            <pc:docMk/>
            <pc:sldMk cId="1600688715" sldId="272"/>
            <ac:grpSpMk id="7" creationId="{0D5F9747-6204-D17E-83B8-D82B3092A9E3}"/>
          </ac:grpSpMkLst>
        </pc:grpChg>
        <pc:grpChg chg="mod">
          <ac:chgData name="Jennie Mitchell" userId="a70c2a12-612a-4248-9f29-3318fb34994f" providerId="ADAL" clId="{A6801F20-58DA-4151-9FA6-16A6DA8E1AE5}" dt="2025-06-13T13:28:50.543" v="5071" actId="1076"/>
          <ac:grpSpMkLst>
            <pc:docMk/>
            <pc:sldMk cId="1600688715" sldId="272"/>
            <ac:grpSpMk id="22" creationId="{B12CE84B-1085-2E28-E27E-2CC3055D08B1}"/>
          </ac:grpSpMkLst>
        </pc:grpChg>
        <pc:grpChg chg="mod">
          <ac:chgData name="Jennie Mitchell" userId="a70c2a12-612a-4248-9f29-3318fb34994f" providerId="ADAL" clId="{A6801F20-58DA-4151-9FA6-16A6DA8E1AE5}" dt="2025-06-13T13:31:50.604" v="5210" actId="1076"/>
          <ac:grpSpMkLst>
            <pc:docMk/>
            <pc:sldMk cId="1600688715" sldId="272"/>
            <ac:grpSpMk id="25" creationId="{FB545DB0-9540-E013-440B-F0748C570CF3}"/>
          </ac:grpSpMkLst>
        </pc:grpChg>
        <pc:picChg chg="add mod">
          <ac:chgData name="Jennie Mitchell" userId="a70c2a12-612a-4248-9f29-3318fb34994f" providerId="ADAL" clId="{A6801F20-58DA-4151-9FA6-16A6DA8E1AE5}" dt="2025-06-13T13:28:52.574" v="5072" actId="1076"/>
          <ac:picMkLst>
            <pc:docMk/>
            <pc:sldMk cId="1600688715" sldId="272"/>
            <ac:picMk id="12" creationId="{862B80D9-408B-5D8B-083C-46911DA23936}"/>
          </ac:picMkLst>
        </pc:picChg>
        <pc:picChg chg="add mod">
          <ac:chgData name="Jennie Mitchell" userId="a70c2a12-612a-4248-9f29-3318fb34994f" providerId="ADAL" clId="{A6801F20-58DA-4151-9FA6-16A6DA8E1AE5}" dt="2025-06-13T13:28:23.874" v="5051" actId="1076"/>
          <ac:picMkLst>
            <pc:docMk/>
            <pc:sldMk cId="1600688715" sldId="272"/>
            <ac:picMk id="16" creationId="{641C8AED-E56F-F0FC-B689-F9B847A12F44}"/>
          </ac:picMkLst>
        </pc:picChg>
        <pc:picChg chg="add del">
          <ac:chgData name="Jennie Mitchell" userId="a70c2a12-612a-4248-9f29-3318fb34994f" providerId="ADAL" clId="{A6801F20-58DA-4151-9FA6-16A6DA8E1AE5}" dt="2025-06-18T15:13:33.148" v="6844" actId="478"/>
          <ac:picMkLst>
            <pc:docMk/>
            <pc:sldMk cId="1600688715" sldId="272"/>
            <ac:picMk id="5121" creationId="{63085263-619A-C3A2-A9EB-AED6BAA038F3}"/>
          </ac:picMkLst>
        </pc:picChg>
      </pc:sldChg>
      <pc:sldChg chg="addSp delSp modSp mod">
        <pc:chgData name="Jennie Mitchell" userId="a70c2a12-612a-4248-9f29-3318fb34994f" providerId="ADAL" clId="{A6801F20-58DA-4151-9FA6-16A6DA8E1AE5}" dt="2025-06-13T15:03:42.954" v="6035" actId="6549"/>
        <pc:sldMkLst>
          <pc:docMk/>
          <pc:sldMk cId="1508232559" sldId="273"/>
        </pc:sldMkLst>
        <pc:spChg chg="mod">
          <ac:chgData name="Jennie Mitchell" userId="a70c2a12-612a-4248-9f29-3318fb34994f" providerId="ADAL" clId="{A6801F20-58DA-4151-9FA6-16A6DA8E1AE5}" dt="2025-06-13T14:40:06.463" v="5914" actId="1076"/>
          <ac:spMkLst>
            <pc:docMk/>
            <pc:sldMk cId="1508232559" sldId="273"/>
            <ac:spMk id="2" creationId="{A5C9483C-BDBA-D3F0-C7ED-45028FEC5E49}"/>
          </ac:spMkLst>
        </pc:spChg>
        <pc:spChg chg="mod">
          <ac:chgData name="Jennie Mitchell" userId="a70c2a12-612a-4248-9f29-3318fb34994f" providerId="ADAL" clId="{A6801F20-58DA-4151-9FA6-16A6DA8E1AE5}" dt="2025-06-13T15:03:42.954" v="6035" actId="6549"/>
          <ac:spMkLst>
            <pc:docMk/>
            <pc:sldMk cId="1508232559" sldId="273"/>
            <ac:spMk id="10" creationId="{04CA2329-C73D-4099-3A28-71D386019862}"/>
          </ac:spMkLst>
        </pc:spChg>
        <pc:spChg chg="mod">
          <ac:chgData name="Jennie Mitchell" userId="a70c2a12-612a-4248-9f29-3318fb34994f" providerId="ADAL" clId="{A6801F20-58DA-4151-9FA6-16A6DA8E1AE5}" dt="2025-06-13T15:03:21.025" v="6033" actId="403"/>
          <ac:spMkLst>
            <pc:docMk/>
            <pc:sldMk cId="1508232559" sldId="273"/>
            <ac:spMk id="13" creationId="{1EDF4065-546F-79D9-C58B-AADCBB1681C3}"/>
          </ac:spMkLst>
        </pc:spChg>
        <pc:spChg chg="mod">
          <ac:chgData name="Jennie Mitchell" userId="a70c2a12-612a-4248-9f29-3318fb34994f" providerId="ADAL" clId="{A6801F20-58DA-4151-9FA6-16A6DA8E1AE5}" dt="2025-06-13T15:00:33.936" v="5981" actId="20577"/>
          <ac:spMkLst>
            <pc:docMk/>
            <pc:sldMk cId="1508232559" sldId="273"/>
            <ac:spMk id="17" creationId="{08E94F94-F0E8-30D1-B0D6-5FEF6A83EB49}"/>
          </ac:spMkLst>
        </pc:spChg>
        <pc:spChg chg="add mod">
          <ac:chgData name="Jennie Mitchell" userId="a70c2a12-612a-4248-9f29-3318fb34994f" providerId="ADAL" clId="{A6801F20-58DA-4151-9FA6-16A6DA8E1AE5}" dt="2025-06-13T15:01:48.933" v="5990" actId="1076"/>
          <ac:spMkLst>
            <pc:docMk/>
            <pc:sldMk cId="1508232559" sldId="273"/>
            <ac:spMk id="19" creationId="{D81E756A-E99D-ABF5-E765-591FC68B3E8E}"/>
          </ac:spMkLst>
        </pc:spChg>
        <pc:spChg chg="add mod">
          <ac:chgData name="Jennie Mitchell" userId="a70c2a12-612a-4248-9f29-3318fb34994f" providerId="ADAL" clId="{A6801F20-58DA-4151-9FA6-16A6DA8E1AE5}" dt="2025-06-13T15:01:55.725" v="5992" actId="1076"/>
          <ac:spMkLst>
            <pc:docMk/>
            <pc:sldMk cId="1508232559" sldId="273"/>
            <ac:spMk id="21" creationId="{74402969-6588-1010-447E-52A590CD9FA9}"/>
          </ac:spMkLst>
        </pc:spChg>
        <pc:grpChg chg="mod ord">
          <ac:chgData name="Jennie Mitchell" userId="a70c2a12-612a-4248-9f29-3318fb34994f" providerId="ADAL" clId="{A6801F20-58DA-4151-9FA6-16A6DA8E1AE5}" dt="2025-06-13T15:02:33.408" v="5996" actId="1076"/>
          <ac:grpSpMkLst>
            <pc:docMk/>
            <pc:sldMk cId="1508232559" sldId="273"/>
            <ac:grpSpMk id="11" creationId="{FDFA3AA4-BC14-A439-4AF0-4D7241A8B632}"/>
          </ac:grpSpMkLst>
        </pc:grpChg>
        <pc:grpChg chg="mod">
          <ac:chgData name="Jennie Mitchell" userId="a70c2a12-612a-4248-9f29-3318fb34994f" providerId="ADAL" clId="{A6801F20-58DA-4151-9FA6-16A6DA8E1AE5}" dt="2025-06-13T15:03:32.417" v="6034" actId="14100"/>
          <ac:grpSpMkLst>
            <pc:docMk/>
            <pc:sldMk cId="1508232559" sldId="273"/>
            <ac:grpSpMk id="15" creationId="{2022FA6B-4A89-7826-8023-E7779D94079F}"/>
          </ac:grpSpMkLst>
        </pc:grpChg>
        <pc:picChg chg="add mod ord">
          <ac:chgData name="Jennie Mitchell" userId="a70c2a12-612a-4248-9f29-3318fb34994f" providerId="ADAL" clId="{A6801F20-58DA-4151-9FA6-16A6DA8E1AE5}" dt="2025-06-13T15:02:23.288" v="5994" actId="166"/>
          <ac:picMkLst>
            <pc:docMk/>
            <pc:sldMk cId="1508232559" sldId="273"/>
            <ac:picMk id="14" creationId="{883EA8F5-098F-5EA3-E6F3-EC402015CAF0}"/>
          </ac:picMkLst>
        </pc:picChg>
      </pc:sldChg>
      <pc:sldChg chg="del mod ord modShow">
        <pc:chgData name="Jennie Mitchell" userId="a70c2a12-612a-4248-9f29-3318fb34994f" providerId="ADAL" clId="{A6801F20-58DA-4151-9FA6-16A6DA8E1AE5}" dt="2025-06-18T15:15:38.680" v="6849" actId="47"/>
        <pc:sldMkLst>
          <pc:docMk/>
          <pc:sldMk cId="3611234057" sldId="274"/>
        </pc:sldMkLst>
      </pc:sldChg>
      <pc:sldChg chg="addSp delSp modSp mod ord">
        <pc:chgData name="Jennie Mitchell" userId="a70c2a12-612a-4248-9f29-3318fb34994f" providerId="ADAL" clId="{A6801F20-58DA-4151-9FA6-16A6DA8E1AE5}" dt="2025-06-12T13:36:31.744" v="2150" actId="313"/>
        <pc:sldMkLst>
          <pc:docMk/>
          <pc:sldMk cId="3817319197" sldId="275"/>
        </pc:sldMkLst>
        <pc:spChg chg="mod">
          <ac:chgData name="Jennie Mitchell" userId="a70c2a12-612a-4248-9f29-3318fb34994f" providerId="ADAL" clId="{A6801F20-58DA-4151-9FA6-16A6DA8E1AE5}" dt="2025-06-12T13:33:26.786" v="1870" actId="20577"/>
          <ac:spMkLst>
            <pc:docMk/>
            <pc:sldMk cId="3817319197" sldId="275"/>
            <ac:spMk id="9" creationId="{7747C9BD-BE31-891D-7C78-C3C828DACF8F}"/>
          </ac:spMkLst>
        </pc:spChg>
        <pc:spChg chg="mod">
          <ac:chgData name="Jennie Mitchell" userId="a70c2a12-612a-4248-9f29-3318fb34994f" providerId="ADAL" clId="{A6801F20-58DA-4151-9FA6-16A6DA8E1AE5}" dt="2025-06-12T13:33:08.442" v="1830" actId="20577"/>
          <ac:spMkLst>
            <pc:docMk/>
            <pc:sldMk cId="3817319197" sldId="275"/>
            <ac:spMk id="10" creationId="{E9D49E1C-F2AF-58D8-841F-F9CB8F8B9E28}"/>
          </ac:spMkLst>
        </pc:spChg>
        <pc:spChg chg="mod">
          <ac:chgData name="Jennie Mitchell" userId="a70c2a12-612a-4248-9f29-3318fb34994f" providerId="ADAL" clId="{A6801F20-58DA-4151-9FA6-16A6DA8E1AE5}" dt="2025-06-12T13:36:31.744" v="2150" actId="313"/>
          <ac:spMkLst>
            <pc:docMk/>
            <pc:sldMk cId="3817319197" sldId="275"/>
            <ac:spMk id="13" creationId="{7E3344AC-F766-212A-18CB-2FC5233BFD25}"/>
          </ac:spMkLst>
        </pc:spChg>
        <pc:spChg chg="mod">
          <ac:chgData name="Jennie Mitchell" userId="a70c2a12-612a-4248-9f29-3318fb34994f" providerId="ADAL" clId="{A6801F20-58DA-4151-9FA6-16A6DA8E1AE5}" dt="2025-06-12T13:34:25.634" v="1914" actId="20577"/>
          <ac:spMkLst>
            <pc:docMk/>
            <pc:sldMk cId="3817319197" sldId="275"/>
            <ac:spMk id="17" creationId="{00979FFD-E2DF-48A7-67A6-F8EFD6D51F1E}"/>
          </ac:spMkLst>
        </pc:spChg>
        <pc:spChg chg="mod">
          <ac:chgData name="Jennie Mitchell" userId="a70c2a12-612a-4248-9f29-3318fb34994f" providerId="ADAL" clId="{A6801F20-58DA-4151-9FA6-16A6DA8E1AE5}" dt="2025-06-12T13:36:19.656" v="2146" actId="403"/>
          <ac:spMkLst>
            <pc:docMk/>
            <pc:sldMk cId="3817319197" sldId="275"/>
            <ac:spMk id="20" creationId="{F4E8996B-B025-E1FC-9B12-32E9C679FB00}"/>
          </ac:spMkLst>
        </pc:spChg>
        <pc:grpChg chg="mod">
          <ac:chgData name="Jennie Mitchell" userId="a70c2a12-612a-4248-9f29-3318fb34994f" providerId="ADAL" clId="{A6801F20-58DA-4151-9FA6-16A6DA8E1AE5}" dt="2025-06-12T13:34:12.894" v="1881" actId="14100"/>
          <ac:grpSpMkLst>
            <pc:docMk/>
            <pc:sldMk cId="3817319197" sldId="275"/>
            <ac:grpSpMk id="15" creationId="{13C223B9-DD81-7D74-2090-B730F43DD773}"/>
          </ac:grpSpMkLst>
        </pc:grpChg>
        <pc:picChg chg="add mod">
          <ac:chgData name="Jennie Mitchell" userId="a70c2a12-612a-4248-9f29-3318fb34994f" providerId="ADAL" clId="{A6801F20-58DA-4151-9FA6-16A6DA8E1AE5}" dt="2025-06-12T13:33:46.314" v="1875" actId="14100"/>
          <ac:picMkLst>
            <pc:docMk/>
            <pc:sldMk cId="3817319197" sldId="275"/>
            <ac:picMk id="33" creationId="{65DE4796-E848-5746-8387-52C4135DE2D7}"/>
          </ac:picMkLst>
        </pc:picChg>
        <pc:picChg chg="add mod">
          <ac:chgData name="Jennie Mitchell" userId="a70c2a12-612a-4248-9f29-3318fb34994f" providerId="ADAL" clId="{A6801F20-58DA-4151-9FA6-16A6DA8E1AE5}" dt="2025-06-12T13:34:08.017" v="1880" actId="14100"/>
          <ac:picMkLst>
            <pc:docMk/>
            <pc:sldMk cId="3817319197" sldId="275"/>
            <ac:picMk id="34" creationId="{7FDE8C63-8549-F1AA-6BBB-0CF55F1C1076}"/>
          </ac:picMkLst>
        </pc:picChg>
      </pc:sldChg>
      <pc:sldChg chg="del mod ord modShow">
        <pc:chgData name="Jennie Mitchell" userId="a70c2a12-612a-4248-9f29-3318fb34994f" providerId="ADAL" clId="{A6801F20-58DA-4151-9FA6-16A6DA8E1AE5}" dt="2025-06-18T15:15:39.560" v="6850" actId="47"/>
        <pc:sldMkLst>
          <pc:docMk/>
          <pc:sldMk cId="1062658571" sldId="276"/>
        </pc:sldMkLst>
      </pc:sldChg>
      <pc:sldChg chg="del mod ord modShow">
        <pc:chgData name="Jennie Mitchell" userId="a70c2a12-612a-4248-9f29-3318fb34994f" providerId="ADAL" clId="{A6801F20-58DA-4151-9FA6-16A6DA8E1AE5}" dt="2025-06-18T15:15:40.417" v="6851" actId="47"/>
        <pc:sldMkLst>
          <pc:docMk/>
          <pc:sldMk cId="1074383598" sldId="277"/>
        </pc:sldMkLst>
      </pc:sldChg>
      <pc:sldChg chg="del mod ord modShow">
        <pc:chgData name="Jennie Mitchell" userId="a70c2a12-612a-4248-9f29-3318fb34994f" providerId="ADAL" clId="{A6801F20-58DA-4151-9FA6-16A6DA8E1AE5}" dt="2025-06-18T15:15:43.258" v="6854" actId="47"/>
        <pc:sldMkLst>
          <pc:docMk/>
          <pc:sldMk cId="2356643121" sldId="278"/>
        </pc:sldMkLst>
      </pc:sldChg>
      <pc:sldChg chg="addSp delSp modSp mod delAnim">
        <pc:chgData name="Jennie Mitchell" userId="a70c2a12-612a-4248-9f29-3318fb34994f" providerId="ADAL" clId="{A6801F20-58DA-4151-9FA6-16A6DA8E1AE5}" dt="2025-06-12T13:09:57.658" v="982" actId="1076"/>
        <pc:sldMkLst>
          <pc:docMk/>
          <pc:sldMk cId="1481918401" sldId="279"/>
        </pc:sldMkLst>
        <pc:spChg chg="mod">
          <ac:chgData name="Jennie Mitchell" userId="a70c2a12-612a-4248-9f29-3318fb34994f" providerId="ADAL" clId="{A6801F20-58DA-4151-9FA6-16A6DA8E1AE5}" dt="2025-06-12T12:58:42.508" v="764"/>
          <ac:spMkLst>
            <pc:docMk/>
            <pc:sldMk cId="1481918401" sldId="279"/>
            <ac:spMk id="23" creationId="{A26A9DB8-0E19-3A19-ADB3-41F314EB7C07}"/>
          </ac:spMkLst>
        </pc:spChg>
        <pc:spChg chg="mod">
          <ac:chgData name="Jennie Mitchell" userId="a70c2a12-612a-4248-9f29-3318fb34994f" providerId="ADAL" clId="{A6801F20-58DA-4151-9FA6-16A6DA8E1AE5}" dt="2025-06-12T12:58:42.508" v="764"/>
          <ac:spMkLst>
            <pc:docMk/>
            <pc:sldMk cId="1481918401" sldId="279"/>
            <ac:spMk id="25" creationId="{809B4344-EE89-DFB9-976C-F3602E6BB8A3}"/>
          </ac:spMkLst>
        </pc:spChg>
        <pc:spChg chg="mod">
          <ac:chgData name="Jennie Mitchell" userId="a70c2a12-612a-4248-9f29-3318fb34994f" providerId="ADAL" clId="{A6801F20-58DA-4151-9FA6-16A6DA8E1AE5}" dt="2025-06-12T12:58:42.508" v="764"/>
          <ac:spMkLst>
            <pc:docMk/>
            <pc:sldMk cId="1481918401" sldId="279"/>
            <ac:spMk id="27" creationId="{0E9BBE92-3BED-257C-4954-E38A5A36B519}"/>
          </ac:spMkLst>
        </pc:spChg>
        <pc:spChg chg="add mod">
          <ac:chgData name="Jennie Mitchell" userId="a70c2a12-612a-4248-9f29-3318fb34994f" providerId="ADAL" clId="{A6801F20-58DA-4151-9FA6-16A6DA8E1AE5}" dt="2025-06-12T13:00:58.568" v="829" actId="20577"/>
          <ac:spMkLst>
            <pc:docMk/>
            <pc:sldMk cId="1481918401" sldId="279"/>
            <ac:spMk id="28" creationId="{AA668221-8799-8E23-DE9F-4EBDC514484E}"/>
          </ac:spMkLst>
        </pc:spChg>
        <pc:spChg chg="mod">
          <ac:chgData name="Jennie Mitchell" userId="a70c2a12-612a-4248-9f29-3318fb34994f" providerId="ADAL" clId="{A6801F20-58DA-4151-9FA6-16A6DA8E1AE5}" dt="2025-06-12T13:05:22.775" v="947"/>
          <ac:spMkLst>
            <pc:docMk/>
            <pc:sldMk cId="1481918401" sldId="279"/>
            <ac:spMk id="32" creationId="{851799C1-B04F-4550-2AA6-0B57795332A5}"/>
          </ac:spMkLst>
        </pc:spChg>
        <pc:spChg chg="mod">
          <ac:chgData name="Jennie Mitchell" userId="a70c2a12-612a-4248-9f29-3318fb34994f" providerId="ADAL" clId="{A6801F20-58DA-4151-9FA6-16A6DA8E1AE5}" dt="2025-06-12T13:05:22.775" v="947"/>
          <ac:spMkLst>
            <pc:docMk/>
            <pc:sldMk cId="1481918401" sldId="279"/>
            <ac:spMk id="34" creationId="{8EB08E82-A6E3-5210-B1F5-66E7C4F7706C}"/>
          </ac:spMkLst>
        </pc:spChg>
        <pc:spChg chg="mod">
          <ac:chgData name="Jennie Mitchell" userId="a70c2a12-612a-4248-9f29-3318fb34994f" providerId="ADAL" clId="{A6801F20-58DA-4151-9FA6-16A6DA8E1AE5}" dt="2025-06-12T13:07:38.634" v="979" actId="1076"/>
          <ac:spMkLst>
            <pc:docMk/>
            <pc:sldMk cId="1481918401" sldId="279"/>
            <ac:spMk id="38" creationId="{9E5597D4-BFEE-BA71-67DA-2DD767BE63DA}"/>
          </ac:spMkLst>
        </pc:spChg>
        <pc:spChg chg="mod">
          <ac:chgData name="Jennie Mitchell" userId="a70c2a12-612a-4248-9f29-3318fb34994f" providerId="ADAL" clId="{A6801F20-58DA-4151-9FA6-16A6DA8E1AE5}" dt="2025-06-12T13:06:06.784" v="972" actId="20577"/>
          <ac:spMkLst>
            <pc:docMk/>
            <pc:sldMk cId="1481918401" sldId="279"/>
            <ac:spMk id="39" creationId="{F2F4943F-DE85-C763-25E8-0B03DD756E15}"/>
          </ac:spMkLst>
        </pc:spChg>
        <pc:spChg chg="mod">
          <ac:chgData name="Jennie Mitchell" userId="a70c2a12-612a-4248-9f29-3318fb34994f" providerId="ADAL" clId="{A6801F20-58DA-4151-9FA6-16A6DA8E1AE5}" dt="2025-06-12T13:05:22.775" v="947"/>
          <ac:spMkLst>
            <pc:docMk/>
            <pc:sldMk cId="1481918401" sldId="279"/>
            <ac:spMk id="40" creationId="{0699C5A6-F0B2-3D3E-DB41-46057CEB0A71}"/>
          </ac:spMkLst>
        </pc:spChg>
        <pc:spChg chg="add mod">
          <ac:chgData name="Jennie Mitchell" userId="a70c2a12-612a-4248-9f29-3318fb34994f" providerId="ADAL" clId="{A6801F20-58DA-4151-9FA6-16A6DA8E1AE5}" dt="2025-06-12T13:05:49.504" v="963" actId="20577"/>
          <ac:spMkLst>
            <pc:docMk/>
            <pc:sldMk cId="1481918401" sldId="279"/>
            <ac:spMk id="41" creationId="{C7FBA58A-185F-8475-0879-EB165A4BB6AC}"/>
          </ac:spMkLst>
        </pc:spChg>
        <pc:spChg chg="mod">
          <ac:chgData name="Jennie Mitchell" userId="a70c2a12-612a-4248-9f29-3318fb34994f" providerId="ADAL" clId="{A6801F20-58DA-4151-9FA6-16A6DA8E1AE5}" dt="2025-06-12T13:07:32.646" v="978" actId="1076"/>
          <ac:spMkLst>
            <pc:docMk/>
            <pc:sldMk cId="1481918401" sldId="279"/>
            <ac:spMk id="47" creationId="{CF56F43E-6D27-2E3B-99E8-69E74077FE37}"/>
          </ac:spMkLst>
        </pc:spChg>
        <pc:spChg chg="mod">
          <ac:chgData name="Jennie Mitchell" userId="a70c2a12-612a-4248-9f29-3318fb34994f" providerId="ADAL" clId="{A6801F20-58DA-4151-9FA6-16A6DA8E1AE5}" dt="2025-06-12T12:55:56.577" v="710" actId="6549"/>
          <ac:spMkLst>
            <pc:docMk/>
            <pc:sldMk cId="1481918401" sldId="279"/>
            <ac:spMk id="55" creationId="{3E16D2D9-A7CE-AC2F-DA1C-1DF3E14FAE1F}"/>
          </ac:spMkLst>
        </pc:spChg>
        <pc:grpChg chg="mod">
          <ac:chgData name="Jennie Mitchell" userId="a70c2a12-612a-4248-9f29-3318fb34994f" providerId="ADAL" clId="{A6801F20-58DA-4151-9FA6-16A6DA8E1AE5}" dt="2025-06-12T13:07:18.430" v="977" actId="1076"/>
          <ac:grpSpMkLst>
            <pc:docMk/>
            <pc:sldMk cId="1481918401" sldId="279"/>
            <ac:grpSpMk id="7" creationId="{52F5567E-B187-0C70-851B-711BC2F1BAD2}"/>
          </ac:grpSpMkLst>
        </pc:grpChg>
        <pc:grpChg chg="add mod">
          <ac:chgData name="Jennie Mitchell" userId="a70c2a12-612a-4248-9f29-3318fb34994f" providerId="ADAL" clId="{A6801F20-58DA-4151-9FA6-16A6DA8E1AE5}" dt="2025-06-12T13:00:10.187" v="821" actId="14100"/>
          <ac:grpSpMkLst>
            <pc:docMk/>
            <pc:sldMk cId="1481918401" sldId="279"/>
            <ac:grpSpMk id="21" creationId="{512791EC-A54A-E751-DF43-256163D6DDE0}"/>
          </ac:grpSpMkLst>
        </pc:grpChg>
        <pc:grpChg chg="add mod">
          <ac:chgData name="Jennie Mitchell" userId="a70c2a12-612a-4248-9f29-3318fb34994f" providerId="ADAL" clId="{A6801F20-58DA-4151-9FA6-16A6DA8E1AE5}" dt="2025-06-12T13:00:18.646" v="823" actId="1076"/>
          <ac:grpSpMkLst>
            <pc:docMk/>
            <pc:sldMk cId="1481918401" sldId="279"/>
            <ac:grpSpMk id="24" creationId="{1CF57E0F-1120-27D5-1B46-E1BBAC5F4A13}"/>
          </ac:grpSpMkLst>
        </pc:grpChg>
        <pc:grpChg chg="add mod">
          <ac:chgData name="Jennie Mitchell" userId="a70c2a12-612a-4248-9f29-3318fb34994f" providerId="ADAL" clId="{A6801F20-58DA-4151-9FA6-16A6DA8E1AE5}" dt="2025-06-12T13:00:13.486" v="822" actId="1076"/>
          <ac:grpSpMkLst>
            <pc:docMk/>
            <pc:sldMk cId="1481918401" sldId="279"/>
            <ac:grpSpMk id="26" creationId="{6CEC8E0D-0F03-0BFA-916A-2E10CCCBBC6A}"/>
          </ac:grpSpMkLst>
        </pc:grpChg>
        <pc:grpChg chg="add mod">
          <ac:chgData name="Jennie Mitchell" userId="a70c2a12-612a-4248-9f29-3318fb34994f" providerId="ADAL" clId="{A6801F20-58DA-4151-9FA6-16A6DA8E1AE5}" dt="2025-06-12T13:05:30.486" v="948" actId="1076"/>
          <ac:grpSpMkLst>
            <pc:docMk/>
            <pc:sldMk cId="1481918401" sldId="279"/>
            <ac:grpSpMk id="31" creationId="{96A91350-AB8E-2D95-4583-4CE9B0DA0306}"/>
          </ac:grpSpMkLst>
        </pc:grpChg>
        <pc:grpChg chg="add mod">
          <ac:chgData name="Jennie Mitchell" userId="a70c2a12-612a-4248-9f29-3318fb34994f" providerId="ADAL" clId="{A6801F20-58DA-4151-9FA6-16A6DA8E1AE5}" dt="2025-06-12T13:05:30.486" v="948" actId="1076"/>
          <ac:grpSpMkLst>
            <pc:docMk/>
            <pc:sldMk cId="1481918401" sldId="279"/>
            <ac:grpSpMk id="33" creationId="{79BFD473-7F77-6660-707C-B8F59E7F0FED}"/>
          </ac:grpSpMkLst>
        </pc:grpChg>
        <pc:grpChg chg="add mod">
          <ac:chgData name="Jennie Mitchell" userId="a70c2a12-612a-4248-9f29-3318fb34994f" providerId="ADAL" clId="{A6801F20-58DA-4151-9FA6-16A6DA8E1AE5}" dt="2025-06-12T13:05:30.486" v="948" actId="1076"/>
          <ac:grpSpMkLst>
            <pc:docMk/>
            <pc:sldMk cId="1481918401" sldId="279"/>
            <ac:grpSpMk id="35" creationId="{FD5B2D38-BCD4-F614-88ED-D89ECA380829}"/>
          </ac:grpSpMkLst>
        </pc:grpChg>
        <pc:picChg chg="add mod">
          <ac:chgData name="Jennie Mitchell" userId="a70c2a12-612a-4248-9f29-3318fb34994f" providerId="ADAL" clId="{A6801F20-58DA-4151-9FA6-16A6DA8E1AE5}" dt="2025-06-12T12:57:40.164" v="762" actId="1076"/>
          <ac:picMkLst>
            <pc:docMk/>
            <pc:sldMk cId="1481918401" sldId="279"/>
            <ac:picMk id="20" creationId="{7EFA2B87-8D0C-5A25-F0E2-D4C14C77DD44}"/>
          </ac:picMkLst>
        </pc:picChg>
        <pc:picChg chg="add mod">
          <ac:chgData name="Jennie Mitchell" userId="a70c2a12-612a-4248-9f29-3318fb34994f" providerId="ADAL" clId="{A6801F20-58DA-4151-9FA6-16A6DA8E1AE5}" dt="2025-06-12T13:01:37.633" v="835" actId="1076"/>
          <ac:picMkLst>
            <pc:docMk/>
            <pc:sldMk cId="1481918401" sldId="279"/>
            <ac:picMk id="29" creationId="{616F4944-C5E9-2DEE-9A33-237B6BF0EFD1}"/>
          </ac:picMkLst>
        </pc:picChg>
        <pc:picChg chg="add mod">
          <ac:chgData name="Jennie Mitchell" userId="a70c2a12-612a-4248-9f29-3318fb34994f" providerId="ADAL" clId="{A6801F20-58DA-4151-9FA6-16A6DA8E1AE5}" dt="2025-06-12T13:01:39.191" v="836" actId="1076"/>
          <ac:picMkLst>
            <pc:docMk/>
            <pc:sldMk cId="1481918401" sldId="279"/>
            <ac:picMk id="30" creationId="{D3F758CE-7C6F-0FBD-3C6A-90AC06666BF0}"/>
          </ac:picMkLst>
        </pc:picChg>
        <pc:picChg chg="add mod">
          <ac:chgData name="Jennie Mitchell" userId="a70c2a12-612a-4248-9f29-3318fb34994f" providerId="ADAL" clId="{A6801F20-58DA-4151-9FA6-16A6DA8E1AE5}" dt="2025-06-12T13:09:57.658" v="982" actId="1076"/>
          <ac:picMkLst>
            <pc:docMk/>
            <pc:sldMk cId="1481918401" sldId="279"/>
            <ac:picMk id="48" creationId="{7EC9C4AA-CFF4-B963-4EF3-FFC2AA35B5A9}"/>
          </ac:picMkLst>
        </pc:picChg>
      </pc:sldChg>
      <pc:sldChg chg="addSp delSp modSp mod">
        <pc:chgData name="Jennie Mitchell" userId="a70c2a12-612a-4248-9f29-3318fb34994f" providerId="ADAL" clId="{A6801F20-58DA-4151-9FA6-16A6DA8E1AE5}" dt="2025-06-12T13:16:07.731" v="1328" actId="20577"/>
        <pc:sldMkLst>
          <pc:docMk/>
          <pc:sldMk cId="362765778" sldId="280"/>
        </pc:sldMkLst>
        <pc:spChg chg="mod">
          <ac:chgData name="Jennie Mitchell" userId="a70c2a12-612a-4248-9f29-3318fb34994f" providerId="ADAL" clId="{A6801F20-58DA-4151-9FA6-16A6DA8E1AE5}" dt="2025-06-12T13:11:50.659" v="1016" actId="20577"/>
          <ac:spMkLst>
            <pc:docMk/>
            <pc:sldMk cId="362765778" sldId="280"/>
            <ac:spMk id="9" creationId="{4AAC22B9-283B-21A1-9E6F-947EF53B9404}"/>
          </ac:spMkLst>
        </pc:spChg>
        <pc:spChg chg="mod">
          <ac:chgData name="Jennie Mitchell" userId="a70c2a12-612a-4248-9f29-3318fb34994f" providerId="ADAL" clId="{A6801F20-58DA-4151-9FA6-16A6DA8E1AE5}" dt="2025-06-12T13:11:17.622" v="1000" actId="108"/>
          <ac:spMkLst>
            <pc:docMk/>
            <pc:sldMk cId="362765778" sldId="280"/>
            <ac:spMk id="10" creationId="{D15583C7-E31D-5A97-193D-8D1576E81E13}"/>
          </ac:spMkLst>
        </pc:spChg>
        <pc:spChg chg="mod">
          <ac:chgData name="Jennie Mitchell" userId="a70c2a12-612a-4248-9f29-3318fb34994f" providerId="ADAL" clId="{A6801F20-58DA-4151-9FA6-16A6DA8E1AE5}" dt="2025-06-12T13:15:52.279" v="1325" actId="403"/>
          <ac:spMkLst>
            <pc:docMk/>
            <pc:sldMk cId="362765778" sldId="280"/>
            <ac:spMk id="13" creationId="{10708CD3-39D9-0362-82ED-37B6C51DFF9C}"/>
          </ac:spMkLst>
        </pc:spChg>
        <pc:spChg chg="mod">
          <ac:chgData name="Jennie Mitchell" userId="a70c2a12-612a-4248-9f29-3318fb34994f" providerId="ADAL" clId="{A6801F20-58DA-4151-9FA6-16A6DA8E1AE5}" dt="2025-06-12T13:11:58.835" v="1017" actId="1076"/>
          <ac:spMkLst>
            <pc:docMk/>
            <pc:sldMk cId="362765778" sldId="280"/>
            <ac:spMk id="16" creationId="{8BA403D4-1DCE-624D-9BDD-95BE464B5B9A}"/>
          </ac:spMkLst>
        </pc:spChg>
        <pc:spChg chg="mod">
          <ac:chgData name="Jennie Mitchell" userId="a70c2a12-612a-4248-9f29-3318fb34994f" providerId="ADAL" clId="{A6801F20-58DA-4151-9FA6-16A6DA8E1AE5}" dt="2025-06-12T13:12:11.866" v="1073" actId="20577"/>
          <ac:spMkLst>
            <pc:docMk/>
            <pc:sldMk cId="362765778" sldId="280"/>
            <ac:spMk id="17" creationId="{F5D04E59-523B-22F2-CAF4-7757C00521CA}"/>
          </ac:spMkLst>
        </pc:spChg>
        <pc:spChg chg="mod">
          <ac:chgData name="Jennie Mitchell" userId="a70c2a12-612a-4248-9f29-3318fb34994f" providerId="ADAL" clId="{A6801F20-58DA-4151-9FA6-16A6DA8E1AE5}" dt="2025-06-12T13:16:07.731" v="1328" actId="20577"/>
          <ac:spMkLst>
            <pc:docMk/>
            <pc:sldMk cId="362765778" sldId="280"/>
            <ac:spMk id="27" creationId="{0A2FF4E6-B0B5-D4ED-2AB3-C4038FC2E1EF}"/>
          </ac:spMkLst>
        </pc:spChg>
        <pc:grpChg chg="mod">
          <ac:chgData name="Jennie Mitchell" userId="a70c2a12-612a-4248-9f29-3318fb34994f" providerId="ADAL" clId="{A6801F20-58DA-4151-9FA6-16A6DA8E1AE5}" dt="2025-06-12T13:12:44.121" v="1080" actId="14100"/>
          <ac:grpSpMkLst>
            <pc:docMk/>
            <pc:sldMk cId="362765778" sldId="280"/>
            <ac:grpSpMk id="7" creationId="{0B6288F3-0533-1D40-DC2A-DA05B6BDB18D}"/>
          </ac:grpSpMkLst>
        </pc:grpChg>
        <pc:grpChg chg="mod">
          <ac:chgData name="Jennie Mitchell" userId="a70c2a12-612a-4248-9f29-3318fb34994f" providerId="ADAL" clId="{A6801F20-58DA-4151-9FA6-16A6DA8E1AE5}" dt="2025-06-12T13:12:51.980" v="1082" actId="14100"/>
          <ac:grpSpMkLst>
            <pc:docMk/>
            <pc:sldMk cId="362765778" sldId="280"/>
            <ac:grpSpMk id="11" creationId="{70F9C688-547B-A6AF-45A7-1F28037B9999}"/>
          </ac:grpSpMkLst>
        </pc:grpChg>
        <pc:grpChg chg="mod">
          <ac:chgData name="Jennie Mitchell" userId="a70c2a12-612a-4248-9f29-3318fb34994f" providerId="ADAL" clId="{A6801F20-58DA-4151-9FA6-16A6DA8E1AE5}" dt="2025-06-12T13:14:33.689" v="1215" actId="14100"/>
          <ac:grpSpMkLst>
            <pc:docMk/>
            <pc:sldMk cId="362765778" sldId="280"/>
            <ac:grpSpMk id="15" creationId="{B8B58184-1EDF-AC2F-364F-8BA1B3C93E77}"/>
          </ac:grpSpMkLst>
        </pc:grpChg>
        <pc:grpChg chg="mod">
          <ac:chgData name="Jennie Mitchell" userId="a70c2a12-612a-4248-9f29-3318fb34994f" providerId="ADAL" clId="{A6801F20-58DA-4151-9FA6-16A6DA8E1AE5}" dt="2025-06-12T13:15:40.817" v="1323" actId="14100"/>
          <ac:grpSpMkLst>
            <pc:docMk/>
            <pc:sldMk cId="362765778" sldId="280"/>
            <ac:grpSpMk id="25" creationId="{77832A6B-E3ED-7D24-8CEC-21B2FE2FAEA1}"/>
          </ac:grpSpMkLst>
        </pc:grpChg>
        <pc:picChg chg="add mod">
          <ac:chgData name="Jennie Mitchell" userId="a70c2a12-612a-4248-9f29-3318fb34994f" providerId="ADAL" clId="{A6801F20-58DA-4151-9FA6-16A6DA8E1AE5}" dt="2025-06-12T13:12:40.189" v="1079" actId="1076"/>
          <ac:picMkLst>
            <pc:docMk/>
            <pc:sldMk cId="362765778" sldId="280"/>
            <ac:picMk id="6" creationId="{2D91F127-82F6-2431-335F-E29AA44F1DC4}"/>
          </ac:picMkLst>
        </pc:picChg>
        <pc:picChg chg="add mod">
          <ac:chgData name="Jennie Mitchell" userId="a70c2a12-612a-4248-9f29-3318fb34994f" providerId="ADAL" clId="{A6801F20-58DA-4151-9FA6-16A6DA8E1AE5}" dt="2025-06-12T13:14:26.501" v="1213" actId="14100"/>
          <ac:picMkLst>
            <pc:docMk/>
            <pc:sldMk cId="362765778" sldId="280"/>
            <ac:picMk id="18" creationId="{F5F1AC92-7031-E434-7BA0-FA6404BD6889}"/>
          </ac:picMkLst>
        </pc:picChg>
      </pc:sldChg>
      <pc:sldChg chg="addSp delSp modSp mod modAnim modNotesTx">
        <pc:chgData name="Jennie Mitchell" userId="a70c2a12-612a-4248-9f29-3318fb34994f" providerId="ADAL" clId="{A6801F20-58DA-4151-9FA6-16A6DA8E1AE5}" dt="2025-06-12T14:32:00.705" v="3343" actId="6549"/>
        <pc:sldMkLst>
          <pc:docMk/>
          <pc:sldMk cId="2815146003" sldId="281"/>
        </pc:sldMkLst>
        <pc:spChg chg="mod">
          <ac:chgData name="Jennie Mitchell" userId="a70c2a12-612a-4248-9f29-3318fb34994f" providerId="ADAL" clId="{A6801F20-58DA-4151-9FA6-16A6DA8E1AE5}" dt="2025-06-12T14:30:11.030" v="3335" actId="404"/>
          <ac:spMkLst>
            <pc:docMk/>
            <pc:sldMk cId="2815146003" sldId="281"/>
            <ac:spMk id="2" creationId="{B4352A10-7017-C7D7-DA95-DEFFFDAB19A5}"/>
          </ac:spMkLst>
        </pc:spChg>
        <pc:spChg chg="add mod">
          <ac:chgData name="Jennie Mitchell" userId="a70c2a12-612a-4248-9f29-3318fb34994f" providerId="ADAL" clId="{A6801F20-58DA-4151-9FA6-16A6DA8E1AE5}" dt="2025-06-12T14:28:14.591" v="3312" actId="1076"/>
          <ac:spMkLst>
            <pc:docMk/>
            <pc:sldMk cId="2815146003" sldId="281"/>
            <ac:spMk id="8" creationId="{1A365CA1-30A0-485C-ACA7-9CEB686B793F}"/>
          </ac:spMkLst>
        </pc:spChg>
        <pc:spChg chg="mod">
          <ac:chgData name="Jennie Mitchell" userId="a70c2a12-612a-4248-9f29-3318fb34994f" providerId="ADAL" clId="{A6801F20-58DA-4151-9FA6-16A6DA8E1AE5}" dt="2025-06-12T14:28:35.914" v="3314" actId="1076"/>
          <ac:spMkLst>
            <pc:docMk/>
            <pc:sldMk cId="2815146003" sldId="281"/>
            <ac:spMk id="25" creationId="{1D604EA4-D12D-A71E-15DC-14A3EC4BA0A1}"/>
          </ac:spMkLst>
        </pc:spChg>
        <pc:spChg chg="mod">
          <ac:chgData name="Jennie Mitchell" userId="a70c2a12-612a-4248-9f29-3318fb34994f" providerId="ADAL" clId="{A6801F20-58DA-4151-9FA6-16A6DA8E1AE5}" dt="2025-06-12T14:28:25.255" v="3313" actId="1076"/>
          <ac:spMkLst>
            <pc:docMk/>
            <pc:sldMk cId="2815146003" sldId="281"/>
            <ac:spMk id="26" creationId="{5EB37051-112A-FE72-9E4C-E3530DCEEB1F}"/>
          </ac:spMkLst>
        </pc:spChg>
        <pc:spChg chg="mod">
          <ac:chgData name="Jennie Mitchell" userId="a70c2a12-612a-4248-9f29-3318fb34994f" providerId="ADAL" clId="{A6801F20-58DA-4151-9FA6-16A6DA8E1AE5}" dt="2025-06-12T14:30:54.225" v="3341" actId="1076"/>
          <ac:spMkLst>
            <pc:docMk/>
            <pc:sldMk cId="2815146003" sldId="281"/>
            <ac:spMk id="28" creationId="{132B7D7F-4F34-64A8-2B99-905696B2728C}"/>
          </ac:spMkLst>
        </pc:spChg>
        <pc:spChg chg="mod">
          <ac:chgData name="Jennie Mitchell" userId="a70c2a12-612a-4248-9f29-3318fb34994f" providerId="ADAL" clId="{A6801F20-58DA-4151-9FA6-16A6DA8E1AE5}" dt="2025-06-12T14:30:11.030" v="3335" actId="404"/>
          <ac:spMkLst>
            <pc:docMk/>
            <pc:sldMk cId="2815146003" sldId="281"/>
            <ac:spMk id="30" creationId="{BA1C9E85-094D-3C00-0BBC-5B3B6C01ACB6}"/>
          </ac:spMkLst>
        </pc:spChg>
        <pc:spChg chg="mod">
          <ac:chgData name="Jennie Mitchell" userId="a70c2a12-612a-4248-9f29-3318fb34994f" providerId="ADAL" clId="{A6801F20-58DA-4151-9FA6-16A6DA8E1AE5}" dt="2025-06-12T14:30:20.268" v="3337" actId="14100"/>
          <ac:spMkLst>
            <pc:docMk/>
            <pc:sldMk cId="2815146003" sldId="281"/>
            <ac:spMk id="32" creationId="{6CF5331D-79BE-382E-843A-461F187D69E6}"/>
          </ac:spMkLst>
        </pc:spChg>
        <pc:spChg chg="mod">
          <ac:chgData name="Jennie Mitchell" userId="a70c2a12-612a-4248-9f29-3318fb34994f" providerId="ADAL" clId="{A6801F20-58DA-4151-9FA6-16A6DA8E1AE5}" dt="2025-06-12T14:17:26.813" v="3062" actId="14100"/>
          <ac:spMkLst>
            <pc:docMk/>
            <pc:sldMk cId="2815146003" sldId="281"/>
            <ac:spMk id="33" creationId="{4167D83B-39E1-AFE5-5242-8105151F9A70}"/>
          </ac:spMkLst>
        </pc:spChg>
        <pc:spChg chg="mod">
          <ac:chgData name="Jennie Mitchell" userId="a70c2a12-612a-4248-9f29-3318fb34994f" providerId="ADAL" clId="{A6801F20-58DA-4151-9FA6-16A6DA8E1AE5}" dt="2025-06-12T14:26:56.205" v="3308" actId="20577"/>
          <ac:spMkLst>
            <pc:docMk/>
            <pc:sldMk cId="2815146003" sldId="281"/>
            <ac:spMk id="34" creationId="{C5446708-5C7B-4321-B57D-EE41B32271D1}"/>
          </ac:spMkLst>
        </pc:spChg>
      </pc:sldChg>
      <pc:sldChg chg="addSp delSp modSp mod">
        <pc:chgData name="Jennie Mitchell" userId="a70c2a12-612a-4248-9f29-3318fb34994f" providerId="ADAL" clId="{A6801F20-58DA-4151-9FA6-16A6DA8E1AE5}" dt="2025-06-12T14:45:32.455" v="3686" actId="20577"/>
        <pc:sldMkLst>
          <pc:docMk/>
          <pc:sldMk cId="1231942160" sldId="282"/>
        </pc:sldMkLst>
        <pc:spChg chg="mod">
          <ac:chgData name="Jennie Mitchell" userId="a70c2a12-612a-4248-9f29-3318fb34994f" providerId="ADAL" clId="{A6801F20-58DA-4151-9FA6-16A6DA8E1AE5}" dt="2025-06-12T14:39:48.924" v="3556" actId="1076"/>
          <ac:spMkLst>
            <pc:docMk/>
            <pc:sldMk cId="1231942160" sldId="282"/>
            <ac:spMk id="2" creationId="{73BAEB13-C96C-1974-4D3E-A443467B23AB}"/>
          </ac:spMkLst>
        </pc:spChg>
        <pc:spChg chg="mod">
          <ac:chgData name="Jennie Mitchell" userId="a70c2a12-612a-4248-9f29-3318fb34994f" providerId="ADAL" clId="{A6801F20-58DA-4151-9FA6-16A6DA8E1AE5}" dt="2025-06-12T14:39:56.020" v="3558" actId="1076"/>
          <ac:spMkLst>
            <pc:docMk/>
            <pc:sldMk cId="1231942160" sldId="282"/>
            <ac:spMk id="3" creationId="{E316AF95-FDEA-42F2-9BD4-8906784D3C43}"/>
          </ac:spMkLst>
        </pc:spChg>
        <pc:spChg chg="mod">
          <ac:chgData name="Jennie Mitchell" userId="a70c2a12-612a-4248-9f29-3318fb34994f" providerId="ADAL" clId="{A6801F20-58DA-4151-9FA6-16A6DA8E1AE5}" dt="2025-06-12T14:39:36.420" v="3553" actId="1076"/>
          <ac:spMkLst>
            <pc:docMk/>
            <pc:sldMk cId="1231942160" sldId="282"/>
            <ac:spMk id="26" creationId="{27F21B15-FDB0-BBD8-124B-09C257C1552E}"/>
          </ac:spMkLst>
        </pc:spChg>
        <pc:spChg chg="mod">
          <ac:chgData name="Jennie Mitchell" userId="a70c2a12-612a-4248-9f29-3318fb34994f" providerId="ADAL" clId="{A6801F20-58DA-4151-9FA6-16A6DA8E1AE5}" dt="2025-06-12T14:36:14.137" v="3427" actId="20577"/>
          <ac:spMkLst>
            <pc:docMk/>
            <pc:sldMk cId="1231942160" sldId="282"/>
            <ac:spMk id="28" creationId="{95803570-92C7-ADE2-BB78-E1888E8943F1}"/>
          </ac:spMkLst>
        </pc:spChg>
        <pc:spChg chg="mod">
          <ac:chgData name="Jennie Mitchell" userId="a70c2a12-612a-4248-9f29-3318fb34994f" providerId="ADAL" clId="{A6801F20-58DA-4151-9FA6-16A6DA8E1AE5}" dt="2025-06-12T14:43:38.563" v="3639" actId="20577"/>
          <ac:spMkLst>
            <pc:docMk/>
            <pc:sldMk cId="1231942160" sldId="282"/>
            <ac:spMk id="30" creationId="{20C2A99C-FDFF-3F74-2A50-D24DE73CCD1A}"/>
          </ac:spMkLst>
        </pc:spChg>
        <pc:spChg chg="mod">
          <ac:chgData name="Jennie Mitchell" userId="a70c2a12-612a-4248-9f29-3318fb34994f" providerId="ADAL" clId="{A6801F20-58DA-4151-9FA6-16A6DA8E1AE5}" dt="2025-06-12T14:39:52.146" v="3557" actId="1076"/>
          <ac:spMkLst>
            <pc:docMk/>
            <pc:sldMk cId="1231942160" sldId="282"/>
            <ac:spMk id="32" creationId="{AF053371-DF83-7993-C1C5-F24E16417488}"/>
          </ac:spMkLst>
        </pc:spChg>
        <pc:spChg chg="mod">
          <ac:chgData name="Jennie Mitchell" userId="a70c2a12-612a-4248-9f29-3318fb34994f" providerId="ADAL" clId="{A6801F20-58DA-4151-9FA6-16A6DA8E1AE5}" dt="2025-06-12T14:45:32.455" v="3686" actId="20577"/>
          <ac:spMkLst>
            <pc:docMk/>
            <pc:sldMk cId="1231942160" sldId="282"/>
            <ac:spMk id="34" creationId="{1CB2161E-CE0E-1E20-E786-B1AF582E940B}"/>
          </ac:spMkLst>
        </pc:spChg>
        <pc:spChg chg="add mod">
          <ac:chgData name="Jennie Mitchell" userId="a70c2a12-612a-4248-9f29-3318fb34994f" providerId="ADAL" clId="{A6801F20-58DA-4151-9FA6-16A6DA8E1AE5}" dt="2025-06-12T14:45:15.412" v="3678" actId="1076"/>
          <ac:spMkLst>
            <pc:docMk/>
            <pc:sldMk cId="1231942160" sldId="282"/>
            <ac:spMk id="59" creationId="{60A66574-D5DA-85E0-64FF-5A934B4B9668}"/>
          </ac:spMkLst>
        </pc:spChg>
        <pc:picChg chg="add mod">
          <ac:chgData name="Jennie Mitchell" userId="a70c2a12-612a-4248-9f29-3318fb34994f" providerId="ADAL" clId="{A6801F20-58DA-4151-9FA6-16A6DA8E1AE5}" dt="2025-06-12T14:34:06.889" v="3365" actId="207"/>
          <ac:picMkLst>
            <pc:docMk/>
            <pc:sldMk cId="1231942160" sldId="282"/>
            <ac:picMk id="31" creationId="{A5306AFE-4F4B-DA0D-290F-260BAC5600AA}"/>
          </ac:picMkLst>
        </pc:picChg>
        <pc:picChg chg="mod">
          <ac:chgData name="Jennie Mitchell" userId="a70c2a12-612a-4248-9f29-3318fb34994f" providerId="ADAL" clId="{A6801F20-58DA-4151-9FA6-16A6DA8E1AE5}" dt="2025-06-12T14:40:30.408" v="3562" actId="1076"/>
          <ac:picMkLst>
            <pc:docMk/>
            <pc:sldMk cId="1231942160" sldId="282"/>
            <ac:picMk id="35" creationId="{AC16CC80-BE30-568A-0506-4769C45E6F03}"/>
          </ac:picMkLst>
        </pc:picChg>
        <pc:picChg chg="add mod">
          <ac:chgData name="Jennie Mitchell" userId="a70c2a12-612a-4248-9f29-3318fb34994f" providerId="ADAL" clId="{A6801F20-58DA-4151-9FA6-16A6DA8E1AE5}" dt="2025-06-12T14:40:10.676" v="3561" actId="1076"/>
          <ac:picMkLst>
            <pc:docMk/>
            <pc:sldMk cId="1231942160" sldId="282"/>
            <ac:picMk id="38" creationId="{09FF2407-3309-9929-E372-54B32DB52742}"/>
          </ac:picMkLst>
        </pc:picChg>
        <pc:picChg chg="add mod">
          <ac:chgData name="Jennie Mitchell" userId="a70c2a12-612a-4248-9f29-3318fb34994f" providerId="ADAL" clId="{A6801F20-58DA-4151-9FA6-16A6DA8E1AE5}" dt="2025-06-12T14:37:31.445" v="3458" actId="207"/>
          <ac:picMkLst>
            <pc:docMk/>
            <pc:sldMk cId="1231942160" sldId="282"/>
            <ac:picMk id="40" creationId="{65EAB5DD-96EA-AB47-D3EF-D10FD9431243}"/>
          </ac:picMkLst>
        </pc:picChg>
        <pc:picChg chg="add mod">
          <ac:chgData name="Jennie Mitchell" userId="a70c2a12-612a-4248-9f29-3318fb34994f" providerId="ADAL" clId="{A6801F20-58DA-4151-9FA6-16A6DA8E1AE5}" dt="2025-06-12T14:38:17.774" v="3483" actId="207"/>
          <ac:picMkLst>
            <pc:docMk/>
            <pc:sldMk cId="1231942160" sldId="282"/>
            <ac:picMk id="43" creationId="{DDFCEA53-342E-A5C6-3BF7-AED3CC4C6D62}"/>
          </ac:picMkLst>
        </pc:picChg>
        <pc:picChg chg="add mod">
          <ac:chgData name="Jennie Mitchell" userId="a70c2a12-612a-4248-9f29-3318fb34994f" providerId="ADAL" clId="{A6801F20-58DA-4151-9FA6-16A6DA8E1AE5}" dt="2025-06-12T14:41:12.840" v="3566" actId="207"/>
          <ac:picMkLst>
            <pc:docMk/>
            <pc:sldMk cId="1231942160" sldId="282"/>
            <ac:picMk id="49" creationId="{14D7AC39-5AB0-A277-DFCA-C364BAACB09E}"/>
          </ac:picMkLst>
        </pc:picChg>
        <pc:picChg chg="add mod">
          <ac:chgData name="Jennie Mitchell" userId="a70c2a12-612a-4248-9f29-3318fb34994f" providerId="ADAL" clId="{A6801F20-58DA-4151-9FA6-16A6DA8E1AE5}" dt="2025-06-12T14:44:26.980" v="3647" actId="14100"/>
          <ac:picMkLst>
            <pc:docMk/>
            <pc:sldMk cId="1231942160" sldId="282"/>
            <ac:picMk id="58" creationId="{555613EC-32E7-09C6-6A98-982B3D65D552}"/>
          </ac:picMkLst>
        </pc:picChg>
      </pc:sldChg>
      <pc:sldChg chg="addSp delSp modSp mod modAnim">
        <pc:chgData name="Jennie Mitchell" userId="a70c2a12-612a-4248-9f29-3318fb34994f" providerId="ADAL" clId="{A6801F20-58DA-4151-9FA6-16A6DA8E1AE5}" dt="2025-06-13T14:38:25.502" v="5882" actId="14100"/>
        <pc:sldMkLst>
          <pc:docMk/>
          <pc:sldMk cId="3805431005" sldId="283"/>
        </pc:sldMkLst>
        <pc:spChg chg="mod">
          <ac:chgData name="Jennie Mitchell" userId="a70c2a12-612a-4248-9f29-3318fb34994f" providerId="ADAL" clId="{A6801F20-58DA-4151-9FA6-16A6DA8E1AE5}" dt="2025-06-13T14:24:12.220" v="5634" actId="20577"/>
          <ac:spMkLst>
            <pc:docMk/>
            <pc:sldMk cId="3805431005" sldId="283"/>
            <ac:spMk id="10" creationId="{534102C5-C1A2-9FBE-B5EB-C42CDACD0192}"/>
          </ac:spMkLst>
        </pc:spChg>
        <pc:spChg chg="mod">
          <ac:chgData name="Jennie Mitchell" userId="a70c2a12-612a-4248-9f29-3318fb34994f" providerId="ADAL" clId="{A6801F20-58DA-4151-9FA6-16A6DA8E1AE5}" dt="2025-06-13T14:24:48.515" v="5675" actId="20577"/>
          <ac:spMkLst>
            <pc:docMk/>
            <pc:sldMk cId="3805431005" sldId="283"/>
            <ac:spMk id="24" creationId="{1861A9ED-0F33-3A5D-ED83-890C4CAD0BE2}"/>
          </ac:spMkLst>
        </pc:spChg>
        <pc:spChg chg="mod">
          <ac:chgData name="Jennie Mitchell" userId="a70c2a12-612a-4248-9f29-3318fb34994f" providerId="ADAL" clId="{A6801F20-58DA-4151-9FA6-16A6DA8E1AE5}" dt="2025-06-13T14:27:43.892" v="5797" actId="14100"/>
          <ac:spMkLst>
            <pc:docMk/>
            <pc:sldMk cId="3805431005" sldId="283"/>
            <ac:spMk id="26" creationId="{75954C8E-6C8B-649F-9E97-1DBB7FFD0B1B}"/>
          </ac:spMkLst>
        </pc:spChg>
        <pc:spChg chg="mod">
          <ac:chgData name="Jennie Mitchell" userId="a70c2a12-612a-4248-9f29-3318fb34994f" providerId="ADAL" clId="{A6801F20-58DA-4151-9FA6-16A6DA8E1AE5}" dt="2025-06-13T14:27:31.525" v="5795" actId="13926"/>
          <ac:spMkLst>
            <pc:docMk/>
            <pc:sldMk cId="3805431005" sldId="283"/>
            <ac:spMk id="27" creationId="{CA9F4322-7332-F403-806D-D83D714930B4}"/>
          </ac:spMkLst>
        </pc:spChg>
        <pc:grpChg chg="mod">
          <ac:chgData name="Jennie Mitchell" userId="a70c2a12-612a-4248-9f29-3318fb34994f" providerId="ADAL" clId="{A6801F20-58DA-4151-9FA6-16A6DA8E1AE5}" dt="2025-06-13T14:38:25.502" v="5882" actId="14100"/>
          <ac:grpSpMkLst>
            <pc:docMk/>
            <pc:sldMk cId="3805431005" sldId="283"/>
            <ac:grpSpMk id="22" creationId="{66F210F7-93A9-7BE2-8EB2-2346846ADB20}"/>
          </ac:grpSpMkLst>
        </pc:grpChg>
        <pc:grpChg chg="mod">
          <ac:chgData name="Jennie Mitchell" userId="a70c2a12-612a-4248-9f29-3318fb34994f" providerId="ADAL" clId="{A6801F20-58DA-4151-9FA6-16A6DA8E1AE5}" dt="2025-06-13T14:38:00.173" v="5879" actId="14100"/>
          <ac:grpSpMkLst>
            <pc:docMk/>
            <pc:sldMk cId="3805431005" sldId="283"/>
            <ac:grpSpMk id="25" creationId="{96B349E3-CC3E-E553-F82E-A0B291E0973A}"/>
          </ac:grpSpMkLst>
        </pc:grpChg>
        <pc:picChg chg="add mod">
          <ac:chgData name="Jennie Mitchell" userId="a70c2a12-612a-4248-9f29-3318fb34994f" providerId="ADAL" clId="{A6801F20-58DA-4151-9FA6-16A6DA8E1AE5}" dt="2025-06-13T14:37:52.510" v="5877" actId="14100"/>
          <ac:picMkLst>
            <pc:docMk/>
            <pc:sldMk cId="3805431005" sldId="283"/>
            <ac:picMk id="13" creationId="{DC531645-51AA-BAB3-4C8F-FCC0CEBA2787}"/>
          </ac:picMkLst>
        </pc:picChg>
      </pc:sldChg>
      <pc:sldChg chg="del mod ord modShow">
        <pc:chgData name="Jennie Mitchell" userId="a70c2a12-612a-4248-9f29-3318fb34994f" providerId="ADAL" clId="{A6801F20-58DA-4151-9FA6-16A6DA8E1AE5}" dt="2025-06-18T15:15:41.592" v="6852" actId="47"/>
        <pc:sldMkLst>
          <pc:docMk/>
          <pc:sldMk cId="3154225999" sldId="284"/>
        </pc:sldMkLst>
      </pc:sldChg>
      <pc:sldChg chg="del mod ord modShow">
        <pc:chgData name="Jennie Mitchell" userId="a70c2a12-612a-4248-9f29-3318fb34994f" providerId="ADAL" clId="{A6801F20-58DA-4151-9FA6-16A6DA8E1AE5}" dt="2025-06-18T15:15:42.490" v="6853" actId="47"/>
        <pc:sldMkLst>
          <pc:docMk/>
          <pc:sldMk cId="2890986341" sldId="285"/>
        </pc:sldMkLst>
      </pc:sldChg>
      <pc:sldChg chg="del mod ord modShow">
        <pc:chgData name="Jennie Mitchell" userId="a70c2a12-612a-4248-9f29-3318fb34994f" providerId="ADAL" clId="{A6801F20-58DA-4151-9FA6-16A6DA8E1AE5}" dt="2025-06-18T15:15:45.289" v="6855" actId="47"/>
        <pc:sldMkLst>
          <pc:docMk/>
          <pc:sldMk cId="478598894" sldId="286"/>
        </pc:sldMkLst>
      </pc:sldChg>
      <pc:sldChg chg="addSp delSp modSp add mod">
        <pc:chgData name="Jennie Mitchell" userId="a70c2a12-612a-4248-9f29-3318fb34994f" providerId="ADAL" clId="{A6801F20-58DA-4151-9FA6-16A6DA8E1AE5}" dt="2025-06-12T13:56:03.210" v="2409" actId="20577"/>
        <pc:sldMkLst>
          <pc:docMk/>
          <pc:sldMk cId="301138692" sldId="287"/>
        </pc:sldMkLst>
        <pc:spChg chg="mod">
          <ac:chgData name="Jennie Mitchell" userId="a70c2a12-612a-4248-9f29-3318fb34994f" providerId="ADAL" clId="{A6801F20-58DA-4151-9FA6-16A6DA8E1AE5}" dt="2025-06-12T13:55:24.129" v="2301" actId="20577"/>
          <ac:spMkLst>
            <pc:docMk/>
            <pc:sldMk cId="301138692" sldId="287"/>
            <ac:spMk id="13" creationId="{90CCD44E-A136-6CF9-5FB5-8BCCABA97CF1}"/>
          </ac:spMkLst>
        </pc:spChg>
        <pc:spChg chg="mod">
          <ac:chgData name="Jennie Mitchell" userId="a70c2a12-612a-4248-9f29-3318fb34994f" providerId="ADAL" clId="{A6801F20-58DA-4151-9FA6-16A6DA8E1AE5}" dt="2025-06-12T13:38:39.152" v="2200" actId="20577"/>
          <ac:spMkLst>
            <pc:docMk/>
            <pc:sldMk cId="301138692" sldId="287"/>
            <ac:spMk id="17" creationId="{90D2447F-7746-59B3-AAB6-3A4BA12F6EAC}"/>
          </ac:spMkLst>
        </pc:spChg>
        <pc:spChg chg="mod">
          <ac:chgData name="Jennie Mitchell" userId="a70c2a12-612a-4248-9f29-3318fb34994f" providerId="ADAL" clId="{A6801F20-58DA-4151-9FA6-16A6DA8E1AE5}" dt="2025-06-12T13:56:03.210" v="2409" actId="20577"/>
          <ac:spMkLst>
            <pc:docMk/>
            <pc:sldMk cId="301138692" sldId="287"/>
            <ac:spMk id="20" creationId="{2D9798E6-5B34-78A8-E1A8-5A64F1DCA7C8}"/>
          </ac:spMkLst>
        </pc:spChg>
        <pc:grpChg chg="mod">
          <ac:chgData name="Jennie Mitchell" userId="a70c2a12-612a-4248-9f29-3318fb34994f" providerId="ADAL" clId="{A6801F20-58DA-4151-9FA6-16A6DA8E1AE5}" dt="2025-06-12T13:54:31.065" v="2225" actId="14100"/>
          <ac:grpSpMkLst>
            <pc:docMk/>
            <pc:sldMk cId="301138692" sldId="287"/>
            <ac:grpSpMk id="11" creationId="{E37207EC-7AC7-53D2-DD67-0F014FFF7AE7}"/>
          </ac:grpSpMkLst>
        </pc:grpChg>
        <pc:grpChg chg="mod">
          <ac:chgData name="Jennie Mitchell" userId="a70c2a12-612a-4248-9f29-3318fb34994f" providerId="ADAL" clId="{A6801F20-58DA-4151-9FA6-16A6DA8E1AE5}" dt="2025-06-12T13:38:58.717" v="2205" actId="14100"/>
          <ac:grpSpMkLst>
            <pc:docMk/>
            <pc:sldMk cId="301138692" sldId="287"/>
            <ac:grpSpMk id="15" creationId="{F835C097-EE64-C482-3F91-67E5D12FCBB7}"/>
          </ac:grpSpMkLst>
        </pc:grpChg>
        <pc:picChg chg="add mod">
          <ac:chgData name="Jennie Mitchell" userId="a70c2a12-612a-4248-9f29-3318fb34994f" providerId="ADAL" clId="{A6801F20-58DA-4151-9FA6-16A6DA8E1AE5}" dt="2025-06-12T13:38:55.605" v="2204" actId="14100"/>
          <ac:picMkLst>
            <pc:docMk/>
            <pc:sldMk cId="301138692" sldId="287"/>
            <ac:picMk id="6" creationId="{71DA1970-4ABD-086F-6C77-9C331125B080}"/>
          </ac:picMkLst>
        </pc:picChg>
        <pc:picChg chg="add mod">
          <ac:chgData name="Jennie Mitchell" userId="a70c2a12-612a-4248-9f29-3318fb34994f" providerId="ADAL" clId="{A6801F20-58DA-4151-9FA6-16A6DA8E1AE5}" dt="2025-06-12T13:54:25.944" v="2224" actId="1037"/>
          <ac:picMkLst>
            <pc:docMk/>
            <pc:sldMk cId="301138692" sldId="287"/>
            <ac:picMk id="22" creationId="{A15DBD26-55A8-12C7-10BB-6C711932250C}"/>
          </ac:picMkLst>
        </pc:picChg>
      </pc:sldChg>
      <pc:sldChg chg="addSp delSp modSp add mod">
        <pc:chgData name="Jennie Mitchell" userId="a70c2a12-612a-4248-9f29-3318fb34994f" providerId="ADAL" clId="{A6801F20-58DA-4151-9FA6-16A6DA8E1AE5}" dt="2025-06-12T14:03:59.626" v="2605" actId="14100"/>
        <pc:sldMkLst>
          <pc:docMk/>
          <pc:sldMk cId="4209636373" sldId="288"/>
        </pc:sldMkLst>
        <pc:spChg chg="mod">
          <ac:chgData name="Jennie Mitchell" userId="a70c2a12-612a-4248-9f29-3318fb34994f" providerId="ADAL" clId="{A6801F20-58DA-4151-9FA6-16A6DA8E1AE5}" dt="2025-06-12T14:03:56.171" v="2604" actId="14100"/>
          <ac:spMkLst>
            <pc:docMk/>
            <pc:sldMk cId="4209636373" sldId="288"/>
            <ac:spMk id="8" creationId="{F570C836-5A9D-8ABF-898C-97476EF22806}"/>
          </ac:spMkLst>
        </pc:spChg>
        <pc:spChg chg="mod">
          <ac:chgData name="Jennie Mitchell" userId="a70c2a12-612a-4248-9f29-3318fb34994f" providerId="ADAL" clId="{A6801F20-58DA-4151-9FA6-16A6DA8E1AE5}" dt="2025-06-12T13:59:23.370" v="2475" actId="571"/>
          <ac:spMkLst>
            <pc:docMk/>
            <pc:sldMk cId="4209636373" sldId="288"/>
            <ac:spMk id="9" creationId="{1DC649B9-B2B5-A27B-E1BC-48924EAB762A}"/>
          </ac:spMkLst>
        </pc:spChg>
        <pc:spChg chg="mod">
          <ac:chgData name="Jennie Mitchell" userId="a70c2a12-612a-4248-9f29-3318fb34994f" providerId="ADAL" clId="{A6801F20-58DA-4151-9FA6-16A6DA8E1AE5}" dt="2025-06-12T13:57:09.152" v="2426" actId="20577"/>
          <ac:spMkLst>
            <pc:docMk/>
            <pc:sldMk cId="4209636373" sldId="288"/>
            <ac:spMk id="10" creationId="{64B3F3A7-9166-C709-B19B-480672A93BE6}"/>
          </ac:spMkLst>
        </pc:spChg>
        <pc:spChg chg="mod">
          <ac:chgData name="Jennie Mitchell" userId="a70c2a12-612a-4248-9f29-3318fb34994f" providerId="ADAL" clId="{A6801F20-58DA-4151-9FA6-16A6DA8E1AE5}" dt="2025-06-12T14:02:39.386" v="2595" actId="6549"/>
          <ac:spMkLst>
            <pc:docMk/>
            <pc:sldMk cId="4209636373" sldId="288"/>
            <ac:spMk id="13" creationId="{97712D29-38FE-4DD6-1C10-8C6CA9EF7785}"/>
          </ac:spMkLst>
        </pc:spChg>
        <pc:spChg chg="mod">
          <ac:chgData name="Jennie Mitchell" userId="a70c2a12-612a-4248-9f29-3318fb34994f" providerId="ADAL" clId="{A6801F20-58DA-4151-9FA6-16A6DA8E1AE5}" dt="2025-06-12T14:02:11.650" v="2543" actId="207"/>
          <ac:spMkLst>
            <pc:docMk/>
            <pc:sldMk cId="4209636373" sldId="288"/>
            <ac:spMk id="17" creationId="{AEAE18EE-D25A-49D1-C4D9-AC3294748F0B}"/>
          </ac:spMkLst>
        </pc:spChg>
        <pc:spChg chg="mod">
          <ac:chgData name="Jennie Mitchell" userId="a70c2a12-612a-4248-9f29-3318fb34994f" providerId="ADAL" clId="{A6801F20-58DA-4151-9FA6-16A6DA8E1AE5}" dt="2025-06-12T14:03:15.052" v="2599" actId="14100"/>
          <ac:spMkLst>
            <pc:docMk/>
            <pc:sldMk cId="4209636373" sldId="288"/>
            <ac:spMk id="20" creationId="{23CAC05B-04E0-EA93-9261-3AE1003C59D8}"/>
          </ac:spMkLst>
        </pc:spChg>
        <pc:spChg chg="add mod">
          <ac:chgData name="Jennie Mitchell" userId="a70c2a12-612a-4248-9f29-3318fb34994f" providerId="ADAL" clId="{A6801F20-58DA-4151-9FA6-16A6DA8E1AE5}" dt="2025-06-12T13:59:35.068" v="2476" actId="1076"/>
          <ac:spMkLst>
            <pc:docMk/>
            <pc:sldMk cId="4209636373" sldId="288"/>
            <ac:spMk id="24" creationId="{C7912E89-50D5-B9D5-38C4-8C878A740F1F}"/>
          </ac:spMkLst>
        </pc:spChg>
        <pc:grpChg chg="mod">
          <ac:chgData name="Jennie Mitchell" userId="a70c2a12-612a-4248-9f29-3318fb34994f" providerId="ADAL" clId="{A6801F20-58DA-4151-9FA6-16A6DA8E1AE5}" dt="2025-06-12T13:59:23.370" v="2475" actId="571"/>
          <ac:grpSpMkLst>
            <pc:docMk/>
            <pc:sldMk cId="4209636373" sldId="288"/>
            <ac:grpSpMk id="7" creationId="{C72ACA34-4574-403F-5247-09A999D8452E}"/>
          </ac:grpSpMkLst>
        </pc:grpChg>
        <pc:grpChg chg="mod">
          <ac:chgData name="Jennie Mitchell" userId="a70c2a12-612a-4248-9f29-3318fb34994f" providerId="ADAL" clId="{A6801F20-58DA-4151-9FA6-16A6DA8E1AE5}" dt="2025-06-12T14:03:59.626" v="2605" actId="14100"/>
          <ac:grpSpMkLst>
            <pc:docMk/>
            <pc:sldMk cId="4209636373" sldId="288"/>
            <ac:grpSpMk id="15" creationId="{C7333B0B-0712-84ED-479F-F52C7BD1998F}"/>
          </ac:grpSpMkLst>
        </pc:grpChg>
        <pc:picChg chg="add mod">
          <ac:chgData name="Jennie Mitchell" userId="a70c2a12-612a-4248-9f29-3318fb34994f" providerId="ADAL" clId="{A6801F20-58DA-4151-9FA6-16A6DA8E1AE5}" dt="2025-06-12T14:03:49.503" v="2603" actId="14100"/>
          <ac:picMkLst>
            <pc:docMk/>
            <pc:sldMk cId="4209636373" sldId="288"/>
            <ac:picMk id="21" creationId="{EC9D78F9-1DBC-683C-5F68-A6284B93DB32}"/>
          </ac:picMkLst>
        </pc:picChg>
        <pc:picChg chg="add mod">
          <ac:chgData name="Jennie Mitchell" userId="a70c2a12-612a-4248-9f29-3318fb34994f" providerId="ADAL" clId="{A6801F20-58DA-4151-9FA6-16A6DA8E1AE5}" dt="2025-06-12T14:03:34.443" v="2601" actId="1076"/>
          <ac:picMkLst>
            <pc:docMk/>
            <pc:sldMk cId="4209636373" sldId="288"/>
            <ac:picMk id="26" creationId="{BD369D1D-30FD-0478-5486-77775F643B07}"/>
          </ac:picMkLst>
        </pc:picChg>
      </pc:sldChg>
      <pc:sldChg chg="addSp delSp modSp add mod">
        <pc:chgData name="Jennie Mitchell" userId="a70c2a12-612a-4248-9f29-3318fb34994f" providerId="ADAL" clId="{A6801F20-58DA-4151-9FA6-16A6DA8E1AE5}" dt="2025-06-13T14:18:47.882" v="5571" actId="6549"/>
        <pc:sldMkLst>
          <pc:docMk/>
          <pc:sldMk cId="2718217209" sldId="289"/>
        </pc:sldMkLst>
        <pc:spChg chg="mod">
          <ac:chgData name="Jennie Mitchell" userId="a70c2a12-612a-4248-9f29-3318fb34994f" providerId="ADAL" clId="{A6801F20-58DA-4151-9FA6-16A6DA8E1AE5}" dt="2025-06-12T14:11:52.219" v="2771" actId="20577"/>
          <ac:spMkLst>
            <pc:docMk/>
            <pc:sldMk cId="2718217209" sldId="289"/>
            <ac:spMk id="9" creationId="{E60B232C-C840-D2FC-AFCC-666536ADEA2A}"/>
          </ac:spMkLst>
        </pc:spChg>
        <pc:spChg chg="mod">
          <ac:chgData name="Jennie Mitchell" userId="a70c2a12-612a-4248-9f29-3318fb34994f" providerId="ADAL" clId="{A6801F20-58DA-4151-9FA6-16A6DA8E1AE5}" dt="2025-06-13T14:18:47.882" v="5571" actId="6549"/>
          <ac:spMkLst>
            <pc:docMk/>
            <pc:sldMk cId="2718217209" sldId="289"/>
            <ac:spMk id="10" creationId="{75C9BF18-D9E9-D9BE-46A6-47992C8351E0}"/>
          </ac:spMkLst>
        </pc:spChg>
        <pc:spChg chg="mod">
          <ac:chgData name="Jennie Mitchell" userId="a70c2a12-612a-4248-9f29-3318fb34994f" providerId="ADAL" clId="{A6801F20-58DA-4151-9FA6-16A6DA8E1AE5}" dt="2025-06-12T14:15:57.419" v="2990" actId="207"/>
          <ac:spMkLst>
            <pc:docMk/>
            <pc:sldMk cId="2718217209" sldId="289"/>
            <ac:spMk id="13" creationId="{6536B595-B106-DE07-3C45-DF5248D42462}"/>
          </ac:spMkLst>
        </pc:spChg>
        <pc:spChg chg="mod">
          <ac:chgData name="Jennie Mitchell" userId="a70c2a12-612a-4248-9f29-3318fb34994f" providerId="ADAL" clId="{A6801F20-58DA-4151-9FA6-16A6DA8E1AE5}" dt="2025-06-12T14:12:42.914" v="2783" actId="20577"/>
          <ac:spMkLst>
            <pc:docMk/>
            <pc:sldMk cId="2718217209" sldId="289"/>
            <ac:spMk id="17" creationId="{A05C1DF6-212A-85F7-3AC4-7020A0CAE2B1}"/>
          </ac:spMkLst>
        </pc:spChg>
        <pc:spChg chg="mod">
          <ac:chgData name="Jennie Mitchell" userId="a70c2a12-612a-4248-9f29-3318fb34994f" providerId="ADAL" clId="{A6801F20-58DA-4151-9FA6-16A6DA8E1AE5}" dt="2025-06-12T14:14:22.218" v="2985" actId="20577"/>
          <ac:spMkLst>
            <pc:docMk/>
            <pc:sldMk cId="2718217209" sldId="289"/>
            <ac:spMk id="20" creationId="{BC6FAC91-CBF2-603D-A29E-278DB613F785}"/>
          </ac:spMkLst>
        </pc:spChg>
        <pc:grpChg chg="mod">
          <ac:chgData name="Jennie Mitchell" userId="a70c2a12-612a-4248-9f29-3318fb34994f" providerId="ADAL" clId="{A6801F20-58DA-4151-9FA6-16A6DA8E1AE5}" dt="2025-06-12T14:12:05.866" v="2775" actId="14100"/>
          <ac:grpSpMkLst>
            <pc:docMk/>
            <pc:sldMk cId="2718217209" sldId="289"/>
            <ac:grpSpMk id="15" creationId="{88A0B043-B08A-58A5-1F86-F58BD1D97693}"/>
          </ac:grpSpMkLst>
        </pc:grpChg>
        <pc:picChg chg="add mod">
          <ac:chgData name="Jennie Mitchell" userId="a70c2a12-612a-4248-9f29-3318fb34994f" providerId="ADAL" clId="{A6801F20-58DA-4151-9FA6-16A6DA8E1AE5}" dt="2025-06-12T14:14:40.255" v="2987" actId="14100"/>
          <ac:picMkLst>
            <pc:docMk/>
            <pc:sldMk cId="2718217209" sldId="289"/>
            <ac:picMk id="6" creationId="{26C2F9A7-0783-49AE-B05E-61F928B53399}"/>
          </ac:picMkLst>
        </pc:picChg>
        <pc:picChg chg="add mod">
          <ac:chgData name="Jennie Mitchell" userId="a70c2a12-612a-4248-9f29-3318fb34994f" providerId="ADAL" clId="{A6801F20-58DA-4151-9FA6-16A6DA8E1AE5}" dt="2025-06-12T14:12:51.771" v="2785" actId="14100"/>
          <ac:picMkLst>
            <pc:docMk/>
            <pc:sldMk cId="2718217209" sldId="289"/>
            <ac:picMk id="14" creationId="{14C1B87F-EA17-AE81-496F-FBDCEB077E91}"/>
          </ac:picMkLst>
        </pc:picChg>
      </pc:sldChg>
      <pc:sldChg chg="addSp delSp modSp add mod modNotesTx">
        <pc:chgData name="Jennie Mitchell" userId="a70c2a12-612a-4248-9f29-3318fb34994f" providerId="ADAL" clId="{A6801F20-58DA-4151-9FA6-16A6DA8E1AE5}" dt="2025-06-18T15:10:53.368" v="6634" actId="6549"/>
        <pc:sldMkLst>
          <pc:docMk/>
          <pc:sldMk cId="3534364965" sldId="290"/>
        </pc:sldMkLst>
        <pc:spChg chg="add">
          <ac:chgData name="Jennie Mitchell" userId="a70c2a12-612a-4248-9f29-3318fb34994f" providerId="ADAL" clId="{A6801F20-58DA-4151-9FA6-16A6DA8E1AE5}" dt="2025-06-12T14:49:27.323" v="3706"/>
          <ac:spMkLst>
            <pc:docMk/>
            <pc:sldMk cId="3534364965" sldId="290"/>
            <ac:spMk id="21" creationId="{089BBBD8-8BBC-EDDE-0230-44FB39318753}"/>
          </ac:spMkLst>
        </pc:spChg>
        <pc:spChg chg="add mod">
          <ac:chgData name="Jennie Mitchell" userId="a70c2a12-612a-4248-9f29-3318fb34994f" providerId="ADAL" clId="{A6801F20-58DA-4151-9FA6-16A6DA8E1AE5}" dt="2025-06-12T14:53:43.053" v="3754" actId="1076"/>
          <ac:spMkLst>
            <pc:docMk/>
            <pc:sldMk cId="3534364965" sldId="290"/>
            <ac:spMk id="22" creationId="{D8AA36B8-7113-2774-2950-322B58B5DDAE}"/>
          </ac:spMkLst>
        </pc:spChg>
        <pc:spChg chg="mod">
          <ac:chgData name="Jennie Mitchell" userId="a70c2a12-612a-4248-9f29-3318fb34994f" providerId="ADAL" clId="{A6801F20-58DA-4151-9FA6-16A6DA8E1AE5}" dt="2025-06-12T14:52:44.002" v="3741" actId="6549"/>
          <ac:spMkLst>
            <pc:docMk/>
            <pc:sldMk cId="3534364965" sldId="290"/>
            <ac:spMk id="33" creationId="{467A7C3E-A585-1453-774F-AD90A30C4CD4}"/>
          </ac:spMkLst>
        </pc:spChg>
        <pc:spChg chg="mod">
          <ac:chgData name="Jennie Mitchell" userId="a70c2a12-612a-4248-9f29-3318fb34994f" providerId="ADAL" clId="{A6801F20-58DA-4151-9FA6-16A6DA8E1AE5}" dt="2025-06-12T14:48:16.613" v="3700" actId="6549"/>
          <ac:spMkLst>
            <pc:docMk/>
            <pc:sldMk cId="3534364965" sldId="290"/>
            <ac:spMk id="34" creationId="{2B6BB14B-096A-FE23-9DCC-52314D179190}"/>
          </ac:spMkLst>
        </pc:spChg>
        <pc:picChg chg="add mod">
          <ac:chgData name="Jennie Mitchell" userId="a70c2a12-612a-4248-9f29-3318fb34994f" providerId="ADAL" clId="{A6801F20-58DA-4151-9FA6-16A6DA8E1AE5}" dt="2025-06-12T14:55:08.467" v="3761" actId="1076"/>
          <ac:picMkLst>
            <pc:docMk/>
            <pc:sldMk cId="3534364965" sldId="290"/>
            <ac:picMk id="25" creationId="{9633448F-807A-5178-7240-7E81161B63DA}"/>
          </ac:picMkLst>
        </pc:picChg>
      </pc:sldChg>
      <pc:sldChg chg="addSp delSp modSp add mod modNotesTx">
        <pc:chgData name="Jennie Mitchell" userId="a70c2a12-612a-4248-9f29-3318fb34994f" providerId="ADAL" clId="{A6801F20-58DA-4151-9FA6-16A6DA8E1AE5}" dt="2025-06-18T15:11:30.055" v="6742" actId="20577"/>
        <pc:sldMkLst>
          <pc:docMk/>
          <pc:sldMk cId="138625573" sldId="291"/>
        </pc:sldMkLst>
        <pc:spChg chg="add mod">
          <ac:chgData name="Jennie Mitchell" userId="a70c2a12-612a-4248-9f29-3318fb34994f" providerId="ADAL" clId="{A6801F20-58DA-4151-9FA6-16A6DA8E1AE5}" dt="2025-06-12T14:59:14.915" v="3828" actId="1076"/>
          <ac:spMkLst>
            <pc:docMk/>
            <pc:sldMk cId="138625573" sldId="291"/>
            <ac:spMk id="3" creationId="{27DD5650-9D1D-9884-8B3B-1F5536346FCD}"/>
          </ac:spMkLst>
        </pc:spChg>
        <pc:spChg chg="add mod">
          <ac:chgData name="Jennie Mitchell" userId="a70c2a12-612a-4248-9f29-3318fb34994f" providerId="ADAL" clId="{A6801F20-58DA-4151-9FA6-16A6DA8E1AE5}" dt="2025-06-12T15:07:30.876" v="3955" actId="1037"/>
          <ac:spMkLst>
            <pc:docMk/>
            <pc:sldMk cId="138625573" sldId="291"/>
            <ac:spMk id="28" creationId="{62661303-F515-DFA4-49FB-3823CC5CF870}"/>
          </ac:spMkLst>
        </pc:spChg>
        <pc:spChg chg="add mod">
          <ac:chgData name="Jennie Mitchell" userId="a70c2a12-612a-4248-9f29-3318fb34994f" providerId="ADAL" clId="{A6801F20-58DA-4151-9FA6-16A6DA8E1AE5}" dt="2025-06-12T15:07:43.156" v="3956" actId="1076"/>
          <ac:spMkLst>
            <pc:docMk/>
            <pc:sldMk cId="138625573" sldId="291"/>
            <ac:spMk id="32" creationId="{1B76CCB4-25BC-5F56-1069-BE4FEA8162DB}"/>
          </ac:spMkLst>
        </pc:spChg>
        <pc:spChg chg="mod">
          <ac:chgData name="Jennie Mitchell" userId="a70c2a12-612a-4248-9f29-3318fb34994f" providerId="ADAL" clId="{A6801F20-58DA-4151-9FA6-16A6DA8E1AE5}" dt="2025-06-12T14:58:44.114" v="3826" actId="1076"/>
          <ac:spMkLst>
            <pc:docMk/>
            <pc:sldMk cId="138625573" sldId="291"/>
            <ac:spMk id="33" creationId="{E73AA465-9FEE-0BAA-D738-9271F3164BED}"/>
          </ac:spMkLst>
        </pc:spChg>
        <pc:spChg chg="mod">
          <ac:chgData name="Jennie Mitchell" userId="a70c2a12-612a-4248-9f29-3318fb34994f" providerId="ADAL" clId="{A6801F20-58DA-4151-9FA6-16A6DA8E1AE5}" dt="2025-06-12T15:11:09.071" v="3963" actId="6549"/>
          <ac:spMkLst>
            <pc:docMk/>
            <pc:sldMk cId="138625573" sldId="291"/>
            <ac:spMk id="34" creationId="{96BAB3A0-829F-2A28-7216-B6AB97A5338B}"/>
          </ac:spMkLst>
        </pc:spChg>
        <pc:spChg chg="add mod">
          <ac:chgData name="Jennie Mitchell" userId="a70c2a12-612a-4248-9f29-3318fb34994f" providerId="ADAL" clId="{A6801F20-58DA-4151-9FA6-16A6DA8E1AE5}" dt="2025-06-12T15:10:51.814" v="3962" actId="1076"/>
          <ac:spMkLst>
            <pc:docMk/>
            <pc:sldMk cId="138625573" sldId="291"/>
            <ac:spMk id="41" creationId="{DA3FF528-2C84-3905-40DC-E076B147D7F3}"/>
          </ac:spMkLst>
        </pc:spChg>
        <pc:grpChg chg="mod">
          <ac:chgData name="Jennie Mitchell" userId="a70c2a12-612a-4248-9f29-3318fb34994f" providerId="ADAL" clId="{A6801F20-58DA-4151-9FA6-16A6DA8E1AE5}" dt="2025-06-12T15:06:35.110" v="3877" actId="1037"/>
          <ac:grpSpMkLst>
            <pc:docMk/>
            <pc:sldMk cId="138625573" sldId="291"/>
            <ac:grpSpMk id="6" creationId="{90C08B24-8884-E158-7311-B27586380722}"/>
          </ac:grpSpMkLst>
        </pc:grpChg>
        <pc:grpChg chg="mod">
          <ac:chgData name="Jennie Mitchell" userId="a70c2a12-612a-4248-9f29-3318fb34994f" providerId="ADAL" clId="{A6801F20-58DA-4151-9FA6-16A6DA8E1AE5}" dt="2025-06-12T15:06:48.358" v="3889" actId="1037"/>
          <ac:grpSpMkLst>
            <pc:docMk/>
            <pc:sldMk cId="138625573" sldId="291"/>
            <ac:grpSpMk id="11" creationId="{79601448-4DA0-53AD-024B-870C88D0D6F6}"/>
          </ac:grpSpMkLst>
        </pc:grpChg>
        <pc:grpChg chg="mod">
          <ac:chgData name="Jennie Mitchell" userId="a70c2a12-612a-4248-9f29-3318fb34994f" providerId="ADAL" clId="{A6801F20-58DA-4151-9FA6-16A6DA8E1AE5}" dt="2025-06-12T15:06:56.317" v="3901" actId="1037"/>
          <ac:grpSpMkLst>
            <pc:docMk/>
            <pc:sldMk cId="138625573" sldId="291"/>
            <ac:grpSpMk id="15" creationId="{40B18BD6-5825-D266-F535-5E5B9805D512}"/>
          </ac:grpSpMkLst>
        </pc:grpChg>
        <pc:grpChg chg="mod">
          <ac:chgData name="Jennie Mitchell" userId="a70c2a12-612a-4248-9f29-3318fb34994f" providerId="ADAL" clId="{A6801F20-58DA-4151-9FA6-16A6DA8E1AE5}" dt="2025-06-12T15:07:08.363" v="3914" actId="1037"/>
          <ac:grpSpMkLst>
            <pc:docMk/>
            <pc:sldMk cId="138625573" sldId="291"/>
            <ac:grpSpMk id="19" creationId="{FF958AF4-F5D0-63C8-3A07-A791D0797EA8}"/>
          </ac:grpSpMkLst>
        </pc:grpChg>
        <pc:grpChg chg="mod">
          <ac:chgData name="Jennie Mitchell" userId="a70c2a12-612a-4248-9f29-3318fb34994f" providerId="ADAL" clId="{A6801F20-58DA-4151-9FA6-16A6DA8E1AE5}" dt="2025-06-12T15:07:15.868" v="3926" actId="1037"/>
          <ac:grpSpMkLst>
            <pc:docMk/>
            <pc:sldMk cId="138625573" sldId="291"/>
            <ac:grpSpMk id="45" creationId="{9AC36298-791B-65AB-E0C8-E767A749F9AF}"/>
          </ac:grpSpMkLst>
        </pc:grpChg>
        <pc:grpChg chg="mod">
          <ac:chgData name="Jennie Mitchell" userId="a70c2a12-612a-4248-9f29-3318fb34994f" providerId="ADAL" clId="{A6801F20-58DA-4151-9FA6-16A6DA8E1AE5}" dt="2025-06-12T15:07:24.571" v="3941" actId="1038"/>
          <ac:grpSpMkLst>
            <pc:docMk/>
            <pc:sldMk cId="138625573" sldId="291"/>
            <ac:grpSpMk id="50" creationId="{936884DC-4114-BABC-72DC-808A186F8E79}"/>
          </ac:grpSpMkLst>
        </pc:grpChg>
        <pc:picChg chg="add mod">
          <ac:chgData name="Jennie Mitchell" userId="a70c2a12-612a-4248-9f29-3318fb34994f" providerId="ADAL" clId="{A6801F20-58DA-4151-9FA6-16A6DA8E1AE5}" dt="2025-06-12T15:07:24.571" v="3941" actId="1038"/>
          <ac:picMkLst>
            <pc:docMk/>
            <pc:sldMk cId="138625573" sldId="291"/>
            <ac:picMk id="23" creationId="{A178A4E2-CE89-4A7B-2BE3-463D91D63D7B}"/>
          </ac:picMkLst>
        </pc:picChg>
        <pc:picChg chg="add mod">
          <ac:chgData name="Jennie Mitchell" userId="a70c2a12-612a-4248-9f29-3318fb34994f" providerId="ADAL" clId="{A6801F20-58DA-4151-9FA6-16A6DA8E1AE5}" dt="2025-06-12T15:07:30.876" v="3955" actId="1037"/>
          <ac:picMkLst>
            <pc:docMk/>
            <pc:sldMk cId="138625573" sldId="291"/>
            <ac:picMk id="27" creationId="{1AE2B4B7-FDA3-14B3-3942-B4F27163A100}"/>
          </ac:picMkLst>
        </pc:picChg>
        <pc:picChg chg="add mod">
          <ac:chgData name="Jennie Mitchell" userId="a70c2a12-612a-4248-9f29-3318fb34994f" providerId="ADAL" clId="{A6801F20-58DA-4151-9FA6-16A6DA8E1AE5}" dt="2025-06-12T15:07:43.156" v="3956" actId="1076"/>
          <ac:picMkLst>
            <pc:docMk/>
            <pc:sldMk cId="138625573" sldId="291"/>
            <ac:picMk id="30" creationId="{C7931D6F-77B6-08CC-CE3A-39F4C5F1D39F}"/>
          </ac:picMkLst>
        </pc:picChg>
        <pc:picChg chg="mod">
          <ac:chgData name="Jennie Mitchell" userId="a70c2a12-612a-4248-9f29-3318fb34994f" providerId="ADAL" clId="{A6801F20-58DA-4151-9FA6-16A6DA8E1AE5}" dt="2025-06-12T15:06:35.110" v="3877" actId="1037"/>
          <ac:picMkLst>
            <pc:docMk/>
            <pc:sldMk cId="138625573" sldId="291"/>
            <ac:picMk id="31" creationId="{2C8BF2D6-E91D-9E5A-C319-4D6B4B697274}"/>
          </ac:picMkLst>
        </pc:picChg>
        <pc:picChg chg="mod">
          <ac:chgData name="Jennie Mitchell" userId="a70c2a12-612a-4248-9f29-3318fb34994f" providerId="ADAL" clId="{A6801F20-58DA-4151-9FA6-16A6DA8E1AE5}" dt="2025-06-12T15:06:48.358" v="3889" actId="1037"/>
          <ac:picMkLst>
            <pc:docMk/>
            <pc:sldMk cId="138625573" sldId="291"/>
            <ac:picMk id="35" creationId="{160DF769-ECD3-70F8-21C7-DC99758EAC61}"/>
          </ac:picMkLst>
        </pc:picChg>
        <pc:picChg chg="add mod">
          <ac:chgData name="Jennie Mitchell" userId="a70c2a12-612a-4248-9f29-3318fb34994f" providerId="ADAL" clId="{A6801F20-58DA-4151-9FA6-16A6DA8E1AE5}" dt="2025-06-12T15:10:26.723" v="3958" actId="1076"/>
          <ac:picMkLst>
            <pc:docMk/>
            <pc:sldMk cId="138625573" sldId="291"/>
            <ac:picMk id="37" creationId="{27BDC701-5185-6CD6-65A7-B683F5D3B292}"/>
          </ac:picMkLst>
        </pc:picChg>
        <pc:picChg chg="mod">
          <ac:chgData name="Jennie Mitchell" userId="a70c2a12-612a-4248-9f29-3318fb34994f" providerId="ADAL" clId="{A6801F20-58DA-4151-9FA6-16A6DA8E1AE5}" dt="2025-06-12T15:07:15.868" v="3926" actId="1037"/>
          <ac:picMkLst>
            <pc:docMk/>
            <pc:sldMk cId="138625573" sldId="291"/>
            <ac:picMk id="40" creationId="{EB785C1A-086B-1724-A750-5897D8EB0012}"/>
          </ac:picMkLst>
        </pc:picChg>
        <pc:picChg chg="mod">
          <ac:chgData name="Jennie Mitchell" userId="a70c2a12-612a-4248-9f29-3318fb34994f" providerId="ADAL" clId="{A6801F20-58DA-4151-9FA6-16A6DA8E1AE5}" dt="2025-06-12T15:07:08.363" v="3914" actId="1037"/>
          <ac:picMkLst>
            <pc:docMk/>
            <pc:sldMk cId="138625573" sldId="291"/>
            <ac:picMk id="43" creationId="{29C93443-401C-0522-86EF-3C4359FAC048}"/>
          </ac:picMkLst>
        </pc:picChg>
        <pc:picChg chg="mod">
          <ac:chgData name="Jennie Mitchell" userId="a70c2a12-612a-4248-9f29-3318fb34994f" providerId="ADAL" clId="{A6801F20-58DA-4151-9FA6-16A6DA8E1AE5}" dt="2025-06-12T15:06:56.317" v="3901" actId="1037"/>
          <ac:picMkLst>
            <pc:docMk/>
            <pc:sldMk cId="138625573" sldId="291"/>
            <ac:picMk id="49" creationId="{02E89533-A245-7325-DCA8-7D009C66E00D}"/>
          </ac:picMkLst>
        </pc:picChg>
      </pc:sldChg>
      <pc:sldChg chg="addSp delSp modSp add mod">
        <pc:chgData name="Jennie Mitchell" userId="a70c2a12-612a-4248-9f29-3318fb34994f" providerId="ADAL" clId="{A6801F20-58DA-4151-9FA6-16A6DA8E1AE5}" dt="2025-06-18T15:14:08.090" v="6845" actId="20577"/>
        <pc:sldMkLst>
          <pc:docMk/>
          <pc:sldMk cId="3903578113" sldId="292"/>
        </pc:sldMkLst>
        <pc:spChg chg="mod">
          <ac:chgData name="Jennie Mitchell" userId="a70c2a12-612a-4248-9f29-3318fb34994f" providerId="ADAL" clId="{A6801F20-58DA-4151-9FA6-16A6DA8E1AE5}" dt="2025-06-18T15:14:08.090" v="6845" actId="20577"/>
          <ac:spMkLst>
            <pc:docMk/>
            <pc:sldMk cId="3903578113" sldId="292"/>
            <ac:spMk id="34" creationId="{67640268-2F01-39C6-AC5E-2BDA3A31984A}"/>
          </ac:spMkLst>
        </pc:spChg>
        <pc:spChg chg="add mod">
          <ac:chgData name="Jennie Mitchell" userId="a70c2a12-612a-4248-9f29-3318fb34994f" providerId="ADAL" clId="{A6801F20-58DA-4151-9FA6-16A6DA8E1AE5}" dt="2025-06-12T15:19:21.723" v="4109" actId="1076"/>
          <ac:spMkLst>
            <pc:docMk/>
            <pc:sldMk cId="3903578113" sldId="292"/>
            <ac:spMk id="36" creationId="{C8B436B9-F0D2-125E-2939-757BD66580AE}"/>
          </ac:spMkLst>
        </pc:spChg>
        <pc:spChg chg="add mod">
          <ac:chgData name="Jennie Mitchell" userId="a70c2a12-612a-4248-9f29-3318fb34994f" providerId="ADAL" clId="{A6801F20-58DA-4151-9FA6-16A6DA8E1AE5}" dt="2025-06-12T15:22:11.626" v="4367" actId="20577"/>
          <ac:spMkLst>
            <pc:docMk/>
            <pc:sldMk cId="3903578113" sldId="292"/>
            <ac:spMk id="38" creationId="{495F3727-A324-4324-2DA0-92B7CCD985CF}"/>
          </ac:spMkLst>
        </pc:spChg>
        <pc:picChg chg="add mod">
          <ac:chgData name="Jennie Mitchell" userId="a70c2a12-612a-4248-9f29-3318fb34994f" providerId="ADAL" clId="{A6801F20-58DA-4151-9FA6-16A6DA8E1AE5}" dt="2025-06-12T15:20:54.886" v="4264" actId="1076"/>
          <ac:picMkLst>
            <pc:docMk/>
            <pc:sldMk cId="3903578113" sldId="292"/>
            <ac:picMk id="26" creationId="{2B01F4AE-2E66-D7DC-BC6D-FBB6B8D2ADC7}"/>
          </ac:picMkLst>
        </pc:picChg>
      </pc:sldChg>
      <pc:sldChg chg="modSp add del mod">
        <pc:chgData name="Jennie Mitchell" userId="a70c2a12-612a-4248-9f29-3318fb34994f" providerId="ADAL" clId="{A6801F20-58DA-4151-9FA6-16A6DA8E1AE5}" dt="2025-06-12T15:24:00.854" v="4402" actId="47"/>
        <pc:sldMkLst>
          <pc:docMk/>
          <pc:sldMk cId="2886862640" sldId="293"/>
        </pc:sldMkLst>
      </pc:sldChg>
      <pc:sldChg chg="addSp delSp modSp add mod ord delAnim modAnim">
        <pc:chgData name="Jennie Mitchell" userId="a70c2a12-612a-4248-9f29-3318fb34994f" providerId="ADAL" clId="{A6801F20-58DA-4151-9FA6-16A6DA8E1AE5}" dt="2025-06-18T15:12:58.863" v="6841" actId="478"/>
        <pc:sldMkLst>
          <pc:docMk/>
          <pc:sldMk cId="3439620543" sldId="293"/>
        </pc:sldMkLst>
        <pc:spChg chg="mod">
          <ac:chgData name="Jennie Mitchell" userId="a70c2a12-612a-4248-9f29-3318fb34994f" providerId="ADAL" clId="{A6801F20-58DA-4151-9FA6-16A6DA8E1AE5}" dt="2025-06-13T13:55:48.631" v="5276" actId="20577"/>
          <ac:spMkLst>
            <pc:docMk/>
            <pc:sldMk cId="3439620543" sldId="293"/>
            <ac:spMk id="9" creationId="{E194F7BB-ED52-6A09-4E34-FE44075970C7}"/>
          </ac:spMkLst>
        </pc:spChg>
        <pc:spChg chg="del">
          <ac:chgData name="Jennie Mitchell" userId="a70c2a12-612a-4248-9f29-3318fb34994f" providerId="ADAL" clId="{A6801F20-58DA-4151-9FA6-16A6DA8E1AE5}" dt="2025-06-18T15:12:57.477" v="6840" actId="478"/>
          <ac:spMkLst>
            <pc:docMk/>
            <pc:sldMk cId="3439620543" sldId="293"/>
            <ac:spMk id="15" creationId="{B48C20CD-0802-46C6-14C8-5CEB0D6A950C}"/>
          </ac:spMkLst>
        </pc:spChg>
        <pc:spChg chg="mod">
          <ac:chgData name="Jennie Mitchell" userId="a70c2a12-612a-4248-9f29-3318fb34994f" providerId="ADAL" clId="{A6801F20-58DA-4151-9FA6-16A6DA8E1AE5}" dt="2025-06-13T14:14:58.936" v="5567" actId="20577"/>
          <ac:spMkLst>
            <pc:docMk/>
            <pc:sldMk cId="3439620543" sldId="293"/>
            <ac:spMk id="21" creationId="{90DA851C-4FC4-B511-6CB7-6BF7E4C14F09}"/>
          </ac:spMkLst>
        </pc:spChg>
        <pc:spChg chg="mod">
          <ac:chgData name="Jennie Mitchell" userId="a70c2a12-612a-4248-9f29-3318fb34994f" providerId="ADAL" clId="{A6801F20-58DA-4151-9FA6-16A6DA8E1AE5}" dt="2025-06-13T14:08:54.263" v="5318" actId="6549"/>
          <ac:spMkLst>
            <pc:docMk/>
            <pc:sldMk cId="3439620543" sldId="293"/>
            <ac:spMk id="24" creationId="{3DF8FDDF-F9A7-7733-FF2A-78FFCCD51A6D}"/>
          </ac:spMkLst>
        </pc:spChg>
        <pc:spChg chg="mod">
          <ac:chgData name="Jennie Mitchell" userId="a70c2a12-612a-4248-9f29-3318fb34994f" providerId="ADAL" clId="{A6801F20-58DA-4151-9FA6-16A6DA8E1AE5}" dt="2025-06-13T14:30:14.165" v="5829" actId="6549"/>
          <ac:spMkLst>
            <pc:docMk/>
            <pc:sldMk cId="3439620543" sldId="293"/>
            <ac:spMk id="27" creationId="{36ECF76A-FEC3-CD09-4AD1-68F3AC815678}"/>
          </ac:spMkLst>
        </pc:spChg>
        <pc:grpChg chg="mod">
          <ac:chgData name="Jennie Mitchell" userId="a70c2a12-612a-4248-9f29-3318fb34994f" providerId="ADAL" clId="{A6801F20-58DA-4151-9FA6-16A6DA8E1AE5}" dt="2025-06-13T14:12:25.156" v="5563" actId="14100"/>
          <ac:grpSpMkLst>
            <pc:docMk/>
            <pc:sldMk cId="3439620543" sldId="293"/>
            <ac:grpSpMk id="22" creationId="{B12CE84B-1085-2E28-E27E-2CC3055D08B1}"/>
          </ac:grpSpMkLst>
        </pc:grpChg>
        <pc:grpChg chg="mod">
          <ac:chgData name="Jennie Mitchell" userId="a70c2a12-612a-4248-9f29-3318fb34994f" providerId="ADAL" clId="{A6801F20-58DA-4151-9FA6-16A6DA8E1AE5}" dt="2025-06-13T14:09:00.138" v="5319" actId="14100"/>
          <ac:grpSpMkLst>
            <pc:docMk/>
            <pc:sldMk cId="3439620543" sldId="293"/>
            <ac:grpSpMk id="25" creationId="{FB545DB0-9540-E013-440B-F0748C570CF3}"/>
          </ac:grpSpMkLst>
        </pc:grpChg>
        <pc:picChg chg="add mod">
          <ac:chgData name="Jennie Mitchell" userId="a70c2a12-612a-4248-9f29-3318fb34994f" providerId="ADAL" clId="{A6801F20-58DA-4151-9FA6-16A6DA8E1AE5}" dt="2025-06-13T14:11:20.794" v="5410" actId="1076"/>
          <ac:picMkLst>
            <pc:docMk/>
            <pc:sldMk cId="3439620543" sldId="293"/>
            <ac:picMk id="2" creationId="{DD7AD58A-F342-9E17-B7C7-803424246DAF}"/>
          </ac:picMkLst>
        </pc:picChg>
        <pc:picChg chg="add mod">
          <ac:chgData name="Jennie Mitchell" userId="a70c2a12-612a-4248-9f29-3318fb34994f" providerId="ADAL" clId="{A6801F20-58DA-4151-9FA6-16A6DA8E1AE5}" dt="2025-06-13T14:08:37.484" v="5317" actId="1076"/>
          <ac:picMkLst>
            <pc:docMk/>
            <pc:sldMk cId="3439620543" sldId="293"/>
            <ac:picMk id="11" creationId="{FF459C77-F979-286A-169B-7A25E4CF6A6D}"/>
          </ac:picMkLst>
        </pc:picChg>
        <pc:picChg chg="del">
          <ac:chgData name="Jennie Mitchell" userId="a70c2a12-612a-4248-9f29-3318fb34994f" providerId="ADAL" clId="{A6801F20-58DA-4151-9FA6-16A6DA8E1AE5}" dt="2025-06-18T15:12:58.863" v="6841" actId="478"/>
          <ac:picMkLst>
            <pc:docMk/>
            <pc:sldMk cId="3439620543" sldId="293"/>
            <ac:picMk id="5121" creationId="{63085263-619A-C3A2-A9EB-AED6BAA038F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4F1FB3-DD44-4CC2-B134-39B7BDA60A65}" type="datetimeFigureOut">
              <a:rPr lang="en-US" smtClean="0"/>
              <a:t>6/18/2025</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57158C-5970-4AF7-8322-3034B49E9835}" type="slidenum">
              <a:rPr lang="en-US" smtClean="0"/>
              <a:t>‹#›</a:t>
            </a:fld>
            <a:endParaRPr lang="en-US" dirty="0"/>
          </a:p>
        </p:txBody>
      </p:sp>
    </p:spTree>
    <p:extLst>
      <p:ext uri="{BB962C8B-B14F-4D97-AF65-F5344CB8AC3E}">
        <p14:creationId xmlns:p14="http://schemas.microsoft.com/office/powerpoint/2010/main" val="418495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Garamond" panose="02020404030301010803" pitchFamily="18" charset="0"/>
                <a:ea typeface="Times New Roman" panose="02020603050405020304" pitchFamily="18" charset="0"/>
                <a:cs typeface="Garamond" panose="02020404030301010803" pitchFamily="18" charset="0"/>
              </a:rPr>
              <a:t>Gestalt Principles that will help you understand how our brains process data visualizations. The principles include proximity, similarity, enclosure, connection, continuation, closure, symmetry, and figure/ground</a:t>
            </a:r>
            <a:endParaRPr lang="en-US" dirty="0"/>
          </a:p>
          <a:p>
            <a:endParaRPr lang="en-US" dirty="0"/>
          </a:p>
        </p:txBody>
      </p:sp>
      <p:sp>
        <p:nvSpPr>
          <p:cNvPr id="4" name="Slide Number Placeholder 3"/>
          <p:cNvSpPr>
            <a:spLocks noGrp="1"/>
          </p:cNvSpPr>
          <p:nvPr>
            <p:ph type="sldNum" sz="quarter" idx="5"/>
          </p:nvPr>
        </p:nvSpPr>
        <p:spPr/>
        <p:txBody>
          <a:bodyPr/>
          <a:lstStyle/>
          <a:p>
            <a:fld id="{6D57158C-5970-4AF7-8322-3034B49E9835}" type="slidenum">
              <a:rPr lang="en-US" smtClean="0"/>
              <a:t>3</a:t>
            </a:fld>
            <a:endParaRPr lang="en-US" dirty="0"/>
          </a:p>
        </p:txBody>
      </p:sp>
    </p:spTree>
    <p:extLst>
      <p:ext uri="{BB962C8B-B14F-4D97-AF65-F5344CB8AC3E}">
        <p14:creationId xmlns:p14="http://schemas.microsoft.com/office/powerpoint/2010/main" val="357699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By weaving the trigger phrase into various aspects of the presentation, the CEO reinforces the importance of teamwork in product profitability and engages the audience in a way that enhances comprehension and retention.  These repetitions would be paired with specific data visualizations for a cohesive and impactful delivery.</a:t>
            </a:r>
          </a:p>
          <a:p>
            <a:endParaRPr lang="en-US" dirty="0"/>
          </a:p>
        </p:txBody>
      </p:sp>
      <p:sp>
        <p:nvSpPr>
          <p:cNvPr id="4" name="Slide Number Placeholder 3"/>
          <p:cNvSpPr>
            <a:spLocks noGrp="1"/>
          </p:cNvSpPr>
          <p:nvPr>
            <p:ph type="sldNum" sz="quarter" idx="5"/>
          </p:nvPr>
        </p:nvSpPr>
        <p:spPr/>
        <p:txBody>
          <a:bodyPr/>
          <a:lstStyle/>
          <a:p>
            <a:fld id="{6D57158C-5970-4AF7-8322-3034B49E9835}" type="slidenum">
              <a:rPr lang="en-US" smtClean="0"/>
              <a:t>11</a:t>
            </a:fld>
            <a:endParaRPr lang="en-US" dirty="0"/>
          </a:p>
        </p:txBody>
      </p:sp>
    </p:spTree>
    <p:extLst>
      <p:ext uri="{BB962C8B-B14F-4D97-AF65-F5344CB8AC3E}">
        <p14:creationId xmlns:p14="http://schemas.microsoft.com/office/powerpoint/2010/main" val="2422209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Zurich’s 2022 annual report is </a:t>
            </a:r>
            <a:r>
              <a:rPr lang="en-US" sz="1200" b="1" kern="1200" dirty="0">
                <a:solidFill>
                  <a:schemeClr val="tx1"/>
                </a:solidFill>
                <a:effectLst/>
                <a:latin typeface="+mn-lt"/>
                <a:ea typeface="+mn-ea"/>
                <a:cs typeface="+mn-cs"/>
              </a:rPr>
              <a:t>392 pages long</a:t>
            </a:r>
            <a:r>
              <a:rPr lang="en-US" sz="1200" kern="1200" dirty="0">
                <a:solidFill>
                  <a:schemeClr val="tx1"/>
                </a:solidFill>
                <a:effectLst/>
                <a:latin typeface="+mn-lt"/>
                <a:ea typeface="+mn-ea"/>
                <a:cs typeface="+mn-cs"/>
              </a:rPr>
              <a:t> and full of images. </a:t>
            </a:r>
            <a:endParaRPr lang="en-US" dirty="0"/>
          </a:p>
        </p:txBody>
      </p:sp>
      <p:sp>
        <p:nvSpPr>
          <p:cNvPr id="4" name="Slide Number Placeholder 3"/>
          <p:cNvSpPr>
            <a:spLocks noGrp="1"/>
          </p:cNvSpPr>
          <p:nvPr>
            <p:ph type="sldNum" sz="quarter" idx="5"/>
          </p:nvPr>
        </p:nvSpPr>
        <p:spPr/>
        <p:txBody>
          <a:bodyPr/>
          <a:lstStyle/>
          <a:p>
            <a:fld id="{6D57158C-5970-4AF7-8322-3034B49E9835}" type="slidenum">
              <a:rPr lang="en-US" smtClean="0"/>
              <a:t>12</a:t>
            </a:fld>
            <a:endParaRPr lang="en-US" dirty="0"/>
          </a:p>
        </p:txBody>
      </p:sp>
    </p:spTree>
    <p:extLst>
      <p:ext uri="{BB962C8B-B14F-4D97-AF65-F5344CB8AC3E}">
        <p14:creationId xmlns:p14="http://schemas.microsoft.com/office/powerpoint/2010/main" val="849844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3B32B7-85AE-B875-2D57-FA6236157F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276227-3F13-BAED-6F59-690E42CFB5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1C926D-E214-2C42-DE72-B2600B0247A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3F2542A-33BB-6B55-44F0-5D993FBD17F2}"/>
              </a:ext>
            </a:extLst>
          </p:cNvPr>
          <p:cNvSpPr>
            <a:spLocks noGrp="1"/>
          </p:cNvSpPr>
          <p:nvPr>
            <p:ph type="sldNum" sz="quarter" idx="5"/>
          </p:nvPr>
        </p:nvSpPr>
        <p:spPr/>
        <p:txBody>
          <a:bodyPr/>
          <a:lstStyle/>
          <a:p>
            <a:fld id="{6D57158C-5970-4AF7-8322-3034B49E9835}" type="slidenum">
              <a:rPr lang="en-US" smtClean="0"/>
              <a:t>13</a:t>
            </a:fld>
            <a:endParaRPr lang="en-US" dirty="0"/>
          </a:p>
        </p:txBody>
      </p:sp>
    </p:spTree>
    <p:extLst>
      <p:ext uri="{BB962C8B-B14F-4D97-AF65-F5344CB8AC3E}">
        <p14:creationId xmlns:p14="http://schemas.microsoft.com/office/powerpoint/2010/main" val="699779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32E5C2-46FB-8A72-2EF1-D6440C3E77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6003F0-077C-8CE1-B611-9EBCBE3D0B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CE3CE5-147B-3273-AEAA-844320F28E59}"/>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Take time to review the last few years of </a:t>
            </a:r>
            <a:r>
              <a:rPr lang="en-US" sz="1200" kern="1200" dirty="0" err="1">
                <a:solidFill>
                  <a:schemeClr val="tx1"/>
                </a:solidFill>
                <a:effectLst/>
                <a:latin typeface="+mn-lt"/>
                <a:ea typeface="+mn-ea"/>
                <a:cs typeface="+mn-cs"/>
              </a:rPr>
              <a:t>Philabundance’s</a:t>
            </a:r>
            <a:r>
              <a:rPr lang="en-US" sz="1200" kern="1200" dirty="0">
                <a:solidFill>
                  <a:schemeClr val="tx1"/>
                </a:solidFill>
                <a:effectLst/>
                <a:latin typeface="+mn-lt"/>
                <a:ea typeface="+mn-ea"/>
                <a:cs typeface="+mn-cs"/>
              </a:rPr>
              <a:t> annual impact reports.  They have really changed!</a:t>
            </a:r>
            <a:endParaRPr lang="en-US" dirty="0"/>
          </a:p>
        </p:txBody>
      </p:sp>
      <p:sp>
        <p:nvSpPr>
          <p:cNvPr id="4" name="Slide Number Placeholder 3">
            <a:extLst>
              <a:ext uri="{FF2B5EF4-FFF2-40B4-BE49-F238E27FC236}">
                <a16:creationId xmlns:a16="http://schemas.microsoft.com/office/drawing/2014/main" id="{63ACF8B2-C77B-2950-5419-0CC650F84058}"/>
              </a:ext>
            </a:extLst>
          </p:cNvPr>
          <p:cNvSpPr>
            <a:spLocks noGrp="1"/>
          </p:cNvSpPr>
          <p:nvPr>
            <p:ph type="sldNum" sz="quarter" idx="5"/>
          </p:nvPr>
        </p:nvSpPr>
        <p:spPr/>
        <p:txBody>
          <a:bodyPr/>
          <a:lstStyle/>
          <a:p>
            <a:fld id="{6D57158C-5970-4AF7-8322-3034B49E9835}" type="slidenum">
              <a:rPr lang="en-US" smtClean="0"/>
              <a:t>14</a:t>
            </a:fld>
            <a:endParaRPr lang="en-US" dirty="0"/>
          </a:p>
        </p:txBody>
      </p:sp>
    </p:spTree>
    <p:extLst>
      <p:ext uri="{BB962C8B-B14F-4D97-AF65-F5344CB8AC3E}">
        <p14:creationId xmlns:p14="http://schemas.microsoft.com/office/powerpoint/2010/main" val="3670037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Tableau Foundation supports a living annual report and nonprofits can get Tableau free.</a:t>
            </a:r>
          </a:p>
        </p:txBody>
      </p:sp>
      <p:sp>
        <p:nvSpPr>
          <p:cNvPr id="4" name="Slide Number Placeholder 3"/>
          <p:cNvSpPr>
            <a:spLocks noGrp="1"/>
          </p:cNvSpPr>
          <p:nvPr>
            <p:ph type="sldNum" sz="quarter" idx="5"/>
          </p:nvPr>
        </p:nvSpPr>
        <p:spPr/>
        <p:txBody>
          <a:bodyPr/>
          <a:lstStyle/>
          <a:p>
            <a:fld id="{6D57158C-5970-4AF7-8322-3034B49E9835}" type="slidenum">
              <a:rPr lang="en-US" smtClean="0"/>
              <a:t>15</a:t>
            </a:fld>
            <a:endParaRPr lang="en-US" dirty="0"/>
          </a:p>
        </p:txBody>
      </p:sp>
    </p:spTree>
    <p:extLst>
      <p:ext uri="{BB962C8B-B14F-4D97-AF65-F5344CB8AC3E}">
        <p14:creationId xmlns:p14="http://schemas.microsoft.com/office/powerpoint/2010/main" val="794849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E39D7F-FA9D-F018-EF28-51DC9360CA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2B1685-710C-552F-C9F8-C6EB88CE7C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13E16C-14A6-4357-4617-7451C2D1663F}"/>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Zurich’s 2022 annual report is </a:t>
            </a:r>
            <a:r>
              <a:rPr lang="en-US" sz="1200" b="1" kern="1200" dirty="0">
                <a:solidFill>
                  <a:schemeClr val="tx1"/>
                </a:solidFill>
                <a:effectLst/>
                <a:latin typeface="+mn-lt"/>
                <a:ea typeface="+mn-ea"/>
                <a:cs typeface="+mn-cs"/>
              </a:rPr>
              <a:t>392 pages long</a:t>
            </a:r>
            <a:r>
              <a:rPr lang="en-US" sz="1200" kern="1200" dirty="0">
                <a:solidFill>
                  <a:schemeClr val="tx1"/>
                </a:solidFill>
                <a:effectLst/>
                <a:latin typeface="+mn-lt"/>
                <a:ea typeface="+mn-ea"/>
                <a:cs typeface="+mn-cs"/>
              </a:rPr>
              <a:t> and full of images. </a:t>
            </a:r>
            <a:endParaRPr lang="en-US" dirty="0"/>
          </a:p>
        </p:txBody>
      </p:sp>
      <p:sp>
        <p:nvSpPr>
          <p:cNvPr id="4" name="Slide Number Placeholder 3">
            <a:extLst>
              <a:ext uri="{FF2B5EF4-FFF2-40B4-BE49-F238E27FC236}">
                <a16:creationId xmlns:a16="http://schemas.microsoft.com/office/drawing/2014/main" id="{E540AF6D-FC2A-5ACF-3B93-AA49D2D5D2AD}"/>
              </a:ext>
            </a:extLst>
          </p:cNvPr>
          <p:cNvSpPr>
            <a:spLocks noGrp="1"/>
          </p:cNvSpPr>
          <p:nvPr>
            <p:ph type="sldNum" sz="quarter" idx="5"/>
          </p:nvPr>
        </p:nvSpPr>
        <p:spPr/>
        <p:txBody>
          <a:bodyPr/>
          <a:lstStyle/>
          <a:p>
            <a:fld id="{6D57158C-5970-4AF7-8322-3034B49E9835}" type="slidenum">
              <a:rPr lang="en-US" smtClean="0"/>
              <a:t>17</a:t>
            </a:fld>
            <a:endParaRPr lang="en-US" dirty="0"/>
          </a:p>
        </p:txBody>
      </p:sp>
    </p:spTree>
    <p:extLst>
      <p:ext uri="{BB962C8B-B14F-4D97-AF65-F5344CB8AC3E}">
        <p14:creationId xmlns:p14="http://schemas.microsoft.com/office/powerpoint/2010/main" val="2805580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Our Brain when listening to a good story</a:t>
            </a:r>
          </a:p>
          <a:p>
            <a:r>
              <a:rPr lang="en-US" sz="1200" kern="1200" dirty="0">
                <a:solidFill>
                  <a:schemeClr val="tx1"/>
                </a:solidFill>
                <a:effectLst/>
                <a:latin typeface="+mn-lt"/>
                <a:ea typeface="+mn-ea"/>
                <a:cs typeface="+mn-cs"/>
              </a:rPr>
              <a:t>If we add context to the mix, our stories affect the brain, and this is a good thing!  In general, good storytelling can do the following (as seen in Figure 4.16 and listed here).</a:t>
            </a:r>
          </a:p>
          <a:p>
            <a:pPr lvl="0"/>
            <a:r>
              <a:rPr lang="en-US" sz="1200" kern="1200" dirty="0">
                <a:solidFill>
                  <a:schemeClr val="tx1"/>
                </a:solidFill>
                <a:effectLst/>
                <a:latin typeface="+mn-lt"/>
                <a:ea typeface="+mn-ea"/>
                <a:cs typeface="+mn-cs"/>
              </a:rPr>
              <a:t>Dopamine: Enhances memory.</a:t>
            </a:r>
          </a:p>
          <a:p>
            <a:pPr lvl="0"/>
            <a:r>
              <a:rPr lang="en-US" sz="1200" kern="1200" dirty="0">
                <a:solidFill>
                  <a:schemeClr val="tx1"/>
                </a:solidFill>
                <a:effectLst/>
                <a:latin typeface="+mn-lt"/>
                <a:ea typeface="+mn-ea"/>
                <a:cs typeface="+mn-cs"/>
              </a:rPr>
              <a:t>Mirroring: Experience similar brain experience as the speaker, we synchronize!</a:t>
            </a:r>
          </a:p>
          <a:p>
            <a:pPr lvl="0"/>
            <a:r>
              <a:rPr lang="en-US" sz="1200" kern="1200" dirty="0">
                <a:solidFill>
                  <a:schemeClr val="tx1"/>
                </a:solidFill>
                <a:effectLst/>
                <a:latin typeface="+mn-lt"/>
                <a:ea typeface="+mn-ea"/>
                <a:cs typeface="+mn-cs"/>
              </a:rPr>
              <a:t>Neural Coupling: Listener turns the story into their own ideas.</a:t>
            </a:r>
          </a:p>
          <a:p>
            <a:pPr lvl="0"/>
            <a:r>
              <a:rPr lang="en-US" sz="1200" kern="1200" dirty="0">
                <a:solidFill>
                  <a:schemeClr val="tx1"/>
                </a:solidFill>
                <a:effectLst/>
                <a:latin typeface="+mn-lt"/>
                <a:ea typeface="+mn-ea"/>
                <a:cs typeface="+mn-cs"/>
              </a:rPr>
              <a:t>Cortex Activity: Lights up more of the brain.</a:t>
            </a:r>
          </a:p>
          <a:p>
            <a:pPr lvl="0"/>
            <a:r>
              <a:rPr lang="en-US" sz="1200" kern="1200" dirty="0">
                <a:solidFill>
                  <a:schemeClr val="tx1"/>
                </a:solidFill>
                <a:effectLst/>
                <a:latin typeface="+mn-lt"/>
                <a:ea typeface="+mn-ea"/>
                <a:cs typeface="+mn-cs"/>
              </a:rPr>
              <a:t>Narrative transport: engage emotionally. And if you engage emotionally, you increase trust, empathy, and generosity.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6D57158C-5970-4AF7-8322-3034B49E9835}" type="slidenum">
              <a:rPr lang="en-US" smtClean="0"/>
              <a:t>18</a:t>
            </a:fld>
            <a:endParaRPr lang="en-US" dirty="0"/>
          </a:p>
        </p:txBody>
      </p:sp>
    </p:spTree>
    <p:extLst>
      <p:ext uri="{BB962C8B-B14F-4D97-AF65-F5344CB8AC3E}">
        <p14:creationId xmlns:p14="http://schemas.microsoft.com/office/powerpoint/2010/main" val="3403140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130425"/>
            <a:ext cx="5829300" cy="1470025"/>
          </a:xfrm>
        </p:spPr>
        <p:txBody>
          <a:bodyPr/>
          <a:lstStyle/>
          <a:p>
            <a:r>
              <a:rPr lang="en-US"/>
              <a:t>Click to edit Master title style</a:t>
            </a:r>
          </a:p>
        </p:txBody>
      </p:sp>
      <p:sp>
        <p:nvSpPr>
          <p:cNvPr id="3" name="Subtitle 2"/>
          <p:cNvSpPr>
            <a:spLocks noGrp="1"/>
          </p:cNvSpPr>
          <p:nvPr>
            <p:ph type="subTitle" idx="1"/>
          </p:nvPr>
        </p:nvSpPr>
        <p:spPr>
          <a:xfrm>
            <a:off x="1028700" y="3886200"/>
            <a:ext cx="48006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74639"/>
            <a:ext cx="15430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74639"/>
            <a:ext cx="45148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4406901"/>
            <a:ext cx="58293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906714"/>
            <a:ext cx="58293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600201"/>
            <a:ext cx="302895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600201"/>
            <a:ext cx="302895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535113"/>
            <a:ext cx="3030141"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2174875"/>
            <a:ext cx="3030141"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69" y="1535113"/>
            <a:ext cx="3031331"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69" y="2174875"/>
            <a:ext cx="3031331"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273050"/>
            <a:ext cx="2256235"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73051"/>
            <a:ext cx="3833813"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1435101"/>
            <a:ext cx="2256235"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4800600"/>
            <a:ext cx="41148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612775"/>
            <a:ext cx="41148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344216" y="5367338"/>
            <a:ext cx="41148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74638"/>
            <a:ext cx="61722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600201"/>
            <a:ext cx="61722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6356351"/>
            <a:ext cx="1600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D8BD707-D9CF-40AE-B4C6-C98DA3205C09}" type="datetimeFigureOut">
              <a:rPr lang="en-US" smtClean="0"/>
              <a:pPr/>
              <a:t>6/18/2025</a:t>
            </a:fld>
            <a:endParaRPr lang="en-US" dirty="0"/>
          </a:p>
        </p:txBody>
      </p:sp>
      <p:sp>
        <p:nvSpPr>
          <p:cNvPr id="5" name="Footer Placeholder 4"/>
          <p:cNvSpPr>
            <a:spLocks noGrp="1"/>
          </p:cNvSpPr>
          <p:nvPr>
            <p:ph type="ftr" sz="quarter" idx="3"/>
          </p:nvPr>
        </p:nvSpPr>
        <p:spPr>
          <a:xfrm>
            <a:off x="2343150" y="6356351"/>
            <a:ext cx="21717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914900" y="6356351"/>
            <a:ext cx="1600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22.sv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6.svg"/></Relationships>
</file>

<file path=ppt/slides/_rels/slide12.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45.png"/><Relationship Id="rId18" Type="http://schemas.openxmlformats.org/officeDocument/2006/relationships/hyperlink" Target="https://www.zurich.com/investor-relations" TargetMode="External"/><Relationship Id="rId3" Type="http://schemas.openxmlformats.org/officeDocument/2006/relationships/image" Target="../media/image25.png"/><Relationship Id="rId7" Type="http://schemas.openxmlformats.org/officeDocument/2006/relationships/image" Target="../media/image39.png"/><Relationship Id="rId12" Type="http://schemas.openxmlformats.org/officeDocument/2006/relationships/image" Target="../media/image44.svg"/><Relationship Id="rId17" Type="http://schemas.openxmlformats.org/officeDocument/2006/relationships/image" Target="../media/image49.png"/><Relationship Id="rId2" Type="http://schemas.openxmlformats.org/officeDocument/2006/relationships/notesSlide" Target="../notesSlides/notesSlide3.xml"/><Relationship Id="rId16" Type="http://schemas.openxmlformats.org/officeDocument/2006/relationships/image" Target="../media/image48.svg"/><Relationship Id="rId1" Type="http://schemas.openxmlformats.org/officeDocument/2006/relationships/slideLayout" Target="../slideLayouts/slideLayout7.xml"/><Relationship Id="rId6" Type="http://schemas.openxmlformats.org/officeDocument/2006/relationships/image" Target="../media/image38.svg"/><Relationship Id="rId11" Type="http://schemas.openxmlformats.org/officeDocument/2006/relationships/image" Target="../media/image43.png"/><Relationship Id="rId5" Type="http://schemas.openxmlformats.org/officeDocument/2006/relationships/image" Target="../media/image37.png"/><Relationship Id="rId15" Type="http://schemas.openxmlformats.org/officeDocument/2006/relationships/image" Target="../media/image47.png"/><Relationship Id="rId10" Type="http://schemas.openxmlformats.org/officeDocument/2006/relationships/image" Target="../media/image42.svg"/><Relationship Id="rId4" Type="http://schemas.openxmlformats.org/officeDocument/2006/relationships/image" Target="../media/image26.svg"/><Relationship Id="rId9" Type="http://schemas.openxmlformats.org/officeDocument/2006/relationships/image" Target="../media/image41.png"/><Relationship Id="rId14" Type="http://schemas.openxmlformats.org/officeDocument/2006/relationships/image" Target="../media/image46.svg"/></Relationships>
</file>

<file path=ppt/slides/_rels/slide13.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45.png"/><Relationship Id="rId18" Type="http://schemas.openxmlformats.org/officeDocument/2006/relationships/image" Target="../media/image50.png"/><Relationship Id="rId3" Type="http://schemas.openxmlformats.org/officeDocument/2006/relationships/image" Target="../media/image25.png"/><Relationship Id="rId7" Type="http://schemas.openxmlformats.org/officeDocument/2006/relationships/image" Target="../media/image39.png"/><Relationship Id="rId12" Type="http://schemas.openxmlformats.org/officeDocument/2006/relationships/image" Target="../media/image44.svg"/><Relationship Id="rId17" Type="http://schemas.openxmlformats.org/officeDocument/2006/relationships/hyperlink" Target="https://vbench.virtuaresearch.com/IR/IAC/?Ticker=RGEN&amp;Exchange=NASDAQGS" TargetMode="External"/><Relationship Id="rId2" Type="http://schemas.openxmlformats.org/officeDocument/2006/relationships/notesSlide" Target="../notesSlides/notesSlide4.xml"/><Relationship Id="rId16" Type="http://schemas.openxmlformats.org/officeDocument/2006/relationships/image" Target="../media/image48.svg"/><Relationship Id="rId1" Type="http://schemas.openxmlformats.org/officeDocument/2006/relationships/slideLayout" Target="../slideLayouts/slideLayout7.xml"/><Relationship Id="rId6" Type="http://schemas.openxmlformats.org/officeDocument/2006/relationships/image" Target="../media/image38.svg"/><Relationship Id="rId11" Type="http://schemas.openxmlformats.org/officeDocument/2006/relationships/image" Target="../media/image43.png"/><Relationship Id="rId5" Type="http://schemas.openxmlformats.org/officeDocument/2006/relationships/image" Target="../media/image37.png"/><Relationship Id="rId15" Type="http://schemas.openxmlformats.org/officeDocument/2006/relationships/image" Target="../media/image47.png"/><Relationship Id="rId10" Type="http://schemas.openxmlformats.org/officeDocument/2006/relationships/image" Target="../media/image42.svg"/><Relationship Id="rId4" Type="http://schemas.openxmlformats.org/officeDocument/2006/relationships/image" Target="../media/image26.svg"/><Relationship Id="rId9" Type="http://schemas.openxmlformats.org/officeDocument/2006/relationships/image" Target="../media/image41.png"/><Relationship Id="rId14" Type="http://schemas.openxmlformats.org/officeDocument/2006/relationships/image" Target="../media/image46.svg"/></Relationships>
</file>

<file path=ppt/slides/_rels/slide14.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47.png"/><Relationship Id="rId18" Type="http://schemas.openxmlformats.org/officeDocument/2006/relationships/image" Target="../media/image54.svg"/><Relationship Id="rId3" Type="http://schemas.openxmlformats.org/officeDocument/2006/relationships/image" Target="../media/image25.png"/><Relationship Id="rId21" Type="http://schemas.openxmlformats.org/officeDocument/2006/relationships/image" Target="../media/image57.png"/><Relationship Id="rId7" Type="http://schemas.openxmlformats.org/officeDocument/2006/relationships/image" Target="../media/image39.png"/><Relationship Id="rId12" Type="http://schemas.openxmlformats.org/officeDocument/2006/relationships/image" Target="../media/image46.svg"/><Relationship Id="rId17" Type="http://schemas.openxmlformats.org/officeDocument/2006/relationships/image" Target="../media/image53.png"/><Relationship Id="rId2" Type="http://schemas.openxmlformats.org/officeDocument/2006/relationships/notesSlide" Target="../notesSlides/notesSlide5.xml"/><Relationship Id="rId16" Type="http://schemas.openxmlformats.org/officeDocument/2006/relationships/image" Target="../media/image52.svg"/><Relationship Id="rId20" Type="http://schemas.openxmlformats.org/officeDocument/2006/relationships/image" Target="../media/image56.svg"/><Relationship Id="rId1" Type="http://schemas.openxmlformats.org/officeDocument/2006/relationships/slideLayout" Target="../slideLayouts/slideLayout7.xml"/><Relationship Id="rId6" Type="http://schemas.openxmlformats.org/officeDocument/2006/relationships/image" Target="../media/image38.svg"/><Relationship Id="rId11" Type="http://schemas.openxmlformats.org/officeDocument/2006/relationships/image" Target="../media/image45.png"/><Relationship Id="rId5" Type="http://schemas.openxmlformats.org/officeDocument/2006/relationships/image" Target="../media/image37.png"/><Relationship Id="rId15" Type="http://schemas.openxmlformats.org/officeDocument/2006/relationships/image" Target="../media/image51.png"/><Relationship Id="rId10" Type="http://schemas.openxmlformats.org/officeDocument/2006/relationships/image" Target="../media/image44.svg"/><Relationship Id="rId19" Type="http://schemas.openxmlformats.org/officeDocument/2006/relationships/image" Target="../media/image55.png"/><Relationship Id="rId4" Type="http://schemas.openxmlformats.org/officeDocument/2006/relationships/image" Target="../media/image26.svg"/><Relationship Id="rId9" Type="http://schemas.openxmlformats.org/officeDocument/2006/relationships/image" Target="../media/image43.png"/><Relationship Id="rId14" Type="http://schemas.openxmlformats.org/officeDocument/2006/relationships/image" Target="../media/image48.svg"/><Relationship Id="rId22" Type="http://schemas.openxmlformats.org/officeDocument/2006/relationships/hyperlink" Target="https://www.philabundance.org/wp-content/uploads/2024/05/PhilabundanceAR2023_5_10_2024.pdf"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notesSlide" Target="../notesSlides/notesSlide6.xml"/><Relationship Id="rId7" Type="http://schemas.openxmlformats.org/officeDocument/2006/relationships/hyperlink" Target="https://youtu.be/JXU-6SE6Xbs?si=hCITT_gY6bSLDPUQ" TargetMode="External"/><Relationship Id="rId2" Type="http://schemas.openxmlformats.org/officeDocument/2006/relationships/slideLayout" Target="../slideLayouts/slideLayout7.xml"/><Relationship Id="rId1" Type="http://schemas.openxmlformats.org/officeDocument/2006/relationships/video" Target="https://www.youtube.com/embed/JXU-6SE6Xbs?feature=oembed" TargetMode="Externa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hyperlink" Target="https://www.tableau.com/data-insights/dashboard-showcase/tableau-foundation-annual-report" TargetMode="External"/><Relationship Id="rId9" Type="http://schemas.openxmlformats.org/officeDocument/2006/relationships/image" Target="../media/image59.jpeg"/></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VUJc6kfYu2I" TargetMode="External"/><Relationship Id="rId7" Type="http://schemas.openxmlformats.org/officeDocument/2006/relationships/image" Target="../media/image61.jpeg"/><Relationship Id="rId2" Type="http://schemas.openxmlformats.org/officeDocument/2006/relationships/slideLayout" Target="../slideLayouts/slideLayout7.xml"/><Relationship Id="rId1" Type="http://schemas.openxmlformats.org/officeDocument/2006/relationships/video" Target="https://www.youtube.com/embed/VUJc6kfYu2I?feature=oembed" TargetMode="External"/><Relationship Id="rId6" Type="http://schemas.openxmlformats.org/officeDocument/2006/relationships/image" Target="../media/image60.png"/><Relationship Id="rId5" Type="http://schemas.openxmlformats.org/officeDocument/2006/relationships/image" Target="../media/image22.sv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47.png"/><Relationship Id="rId18" Type="http://schemas.openxmlformats.org/officeDocument/2006/relationships/image" Target="../media/image54.svg"/><Relationship Id="rId3" Type="http://schemas.openxmlformats.org/officeDocument/2006/relationships/image" Target="../media/image25.png"/><Relationship Id="rId21" Type="http://schemas.openxmlformats.org/officeDocument/2006/relationships/image" Target="../media/image62.png"/><Relationship Id="rId7" Type="http://schemas.openxmlformats.org/officeDocument/2006/relationships/image" Target="../media/image39.png"/><Relationship Id="rId12" Type="http://schemas.openxmlformats.org/officeDocument/2006/relationships/image" Target="../media/image46.svg"/><Relationship Id="rId17" Type="http://schemas.openxmlformats.org/officeDocument/2006/relationships/image" Target="../media/image53.png"/><Relationship Id="rId2" Type="http://schemas.openxmlformats.org/officeDocument/2006/relationships/notesSlide" Target="../notesSlides/notesSlide7.xml"/><Relationship Id="rId16" Type="http://schemas.openxmlformats.org/officeDocument/2006/relationships/image" Target="../media/image52.svg"/><Relationship Id="rId20" Type="http://schemas.openxmlformats.org/officeDocument/2006/relationships/image" Target="../media/image56.svg"/><Relationship Id="rId1" Type="http://schemas.openxmlformats.org/officeDocument/2006/relationships/slideLayout" Target="../slideLayouts/slideLayout7.xml"/><Relationship Id="rId6" Type="http://schemas.openxmlformats.org/officeDocument/2006/relationships/image" Target="../media/image38.svg"/><Relationship Id="rId11" Type="http://schemas.openxmlformats.org/officeDocument/2006/relationships/image" Target="../media/image45.png"/><Relationship Id="rId5" Type="http://schemas.openxmlformats.org/officeDocument/2006/relationships/image" Target="../media/image37.png"/><Relationship Id="rId15" Type="http://schemas.openxmlformats.org/officeDocument/2006/relationships/image" Target="../media/image51.png"/><Relationship Id="rId10" Type="http://schemas.openxmlformats.org/officeDocument/2006/relationships/image" Target="../media/image44.svg"/><Relationship Id="rId19" Type="http://schemas.openxmlformats.org/officeDocument/2006/relationships/image" Target="../media/image55.png"/><Relationship Id="rId4" Type="http://schemas.openxmlformats.org/officeDocument/2006/relationships/image" Target="../media/image26.svg"/><Relationship Id="rId9" Type="http://schemas.openxmlformats.org/officeDocument/2006/relationships/image" Target="../media/image43.png"/><Relationship Id="rId14" Type="http://schemas.openxmlformats.org/officeDocument/2006/relationships/image" Target="../media/image48.svg"/><Relationship Id="rId22" Type="http://schemas.openxmlformats.org/officeDocument/2006/relationships/hyperlink" Target="https://girlswhocode.com/2020report/"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flippingbook.com/presentation-examples" TargetMode="External"/><Relationship Id="rId3" Type="http://schemas.openxmlformats.org/officeDocument/2006/relationships/image" Target="../media/image20.png"/><Relationship Id="rId7" Type="http://schemas.openxmlformats.org/officeDocument/2006/relationships/hyperlink" Target="https://www.unicef.org/reports/unicef-annual-report-2022"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hyperlink" Target="https://sourceforge.net/software/flipbook/for-nonprofit" TargetMode="External"/><Relationship Id="rId9" Type="http://schemas.openxmlformats.org/officeDocument/2006/relationships/hyperlink" Target="https://fliphtml5.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7kqfY8XN4AE" TargetMode="External"/><Relationship Id="rId2" Type="http://schemas.openxmlformats.org/officeDocument/2006/relationships/slideLayout" Target="../slideLayouts/slideLayout7.xml"/><Relationship Id="rId1" Type="http://schemas.openxmlformats.org/officeDocument/2006/relationships/video" Target="https://www.youtube.com/embed/7kqfY8XN4AE?feature=oembed" TargetMode="External"/><Relationship Id="rId6" Type="http://schemas.openxmlformats.org/officeDocument/2006/relationships/image" Target="../media/image63.jpeg"/><Relationship Id="rId5" Type="http://schemas.openxmlformats.org/officeDocument/2006/relationships/image" Target="../media/image22.sv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hyperlink" Target="https://www.wcrf.org/living-well/health-guides-cookbooks/impact-reports/" TargetMode="External"/><Relationship Id="rId5" Type="http://schemas.openxmlformats.org/officeDocument/2006/relationships/image" Target="../media/image64.png"/><Relationship Id="rId4" Type="http://schemas.openxmlformats.org/officeDocument/2006/relationships/image" Target="../media/image22.svg"/></Relationships>
</file>

<file path=ppt/slides/_rels/slide2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jpeg"/><Relationship Id="rId1" Type="http://schemas.openxmlformats.org/officeDocument/2006/relationships/slideLayout" Target="../slideLayouts/slideLayout7.xml"/><Relationship Id="rId4" Type="http://schemas.openxmlformats.org/officeDocument/2006/relationships/image" Target="../media/image67.svg"/></Relationships>
</file>

<file path=ppt/slides/_rels/slide22.xml.rels><?xml version="1.0" encoding="UTF-8" standalone="yes"?>
<Relationships xmlns="http://schemas.openxmlformats.org/package/2006/relationships"><Relationship Id="rId8" Type="http://schemas.openxmlformats.org/officeDocument/2006/relationships/image" Target="../media/image74.sv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image" Target="../media/image68.jpeg"/><Relationship Id="rId1" Type="http://schemas.openxmlformats.org/officeDocument/2006/relationships/slideLayout" Target="../slideLayouts/slideLayout7.xml"/><Relationship Id="rId6" Type="http://schemas.openxmlformats.org/officeDocument/2006/relationships/image" Target="../media/image72.svg"/><Relationship Id="rId5" Type="http://schemas.openxmlformats.org/officeDocument/2006/relationships/image" Target="../media/image71.png"/><Relationship Id="rId10" Type="http://schemas.openxmlformats.org/officeDocument/2006/relationships/image" Target="../media/image76.png"/><Relationship Id="rId4" Type="http://schemas.openxmlformats.org/officeDocument/2006/relationships/image" Target="../media/image70.svg"/><Relationship Id="rId9" Type="http://schemas.openxmlformats.org/officeDocument/2006/relationships/image" Target="../media/image75.jpg"/></Relationships>
</file>

<file path=ppt/slides/_rels/slide23.xml.rels><?xml version="1.0" encoding="UTF-8" standalone="yes"?>
<Relationships xmlns="http://schemas.openxmlformats.org/package/2006/relationships"><Relationship Id="rId8" Type="http://schemas.openxmlformats.org/officeDocument/2006/relationships/image" Target="../media/image82.jpg"/><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80.svg"/><Relationship Id="rId5" Type="http://schemas.openxmlformats.org/officeDocument/2006/relationships/image" Target="../media/image79.png"/><Relationship Id="rId4" Type="http://schemas.openxmlformats.org/officeDocument/2006/relationships/image" Target="../media/image78.svg"/></Relationships>
</file>

<file path=ppt/slides/_rels/slide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gif"/><Relationship Id="rId4" Type="http://schemas.openxmlformats.org/officeDocument/2006/relationships/image" Target="../media/image7.sv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9.png"/><Relationship Id="rId5" Type="http://schemas.openxmlformats.org/officeDocument/2006/relationships/image" Target="../media/image9.svg"/><Relationship Id="rId10" Type="http://schemas.openxmlformats.org/officeDocument/2006/relationships/image" Target="../media/image18.png"/><Relationship Id="rId4" Type="http://schemas.openxmlformats.org/officeDocument/2006/relationships/image" Target="../media/image8.png"/><Relationship Id="rId9" Type="http://schemas.openxmlformats.org/officeDocument/2006/relationships/image" Target="../media/image17.emf"/></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svg"/></Relationships>
</file>

<file path=ppt/slides/_rels/slide6.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2.sv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22.sv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22.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grpSp>
        <p:nvGrpSpPr>
          <p:cNvPr id="2" name="Group 2"/>
          <p:cNvGrpSpPr/>
          <p:nvPr/>
        </p:nvGrpSpPr>
        <p:grpSpPr>
          <a:xfrm>
            <a:off x="9731073" y="1130572"/>
            <a:ext cx="2314575" cy="8474925"/>
            <a:chOff x="0" y="0"/>
            <a:chExt cx="812800" cy="2976105"/>
          </a:xfrm>
        </p:grpSpPr>
        <p:sp>
          <p:nvSpPr>
            <p:cNvPr id="3" name="Freeform 3"/>
            <p:cNvSpPr/>
            <p:nvPr/>
          </p:nvSpPr>
          <p:spPr>
            <a:xfrm>
              <a:off x="0" y="0"/>
              <a:ext cx="812800" cy="2976105"/>
            </a:xfrm>
            <a:custGeom>
              <a:avLst/>
              <a:gdLst/>
              <a:ahLst/>
              <a:cxnLst/>
              <a:rect l="l" t="t" r="r" b="b"/>
              <a:pathLst>
                <a:path w="812800" h="2976105">
                  <a:moveTo>
                    <a:pt x="0" y="0"/>
                  </a:moveTo>
                  <a:lnTo>
                    <a:pt x="812800" y="0"/>
                  </a:lnTo>
                  <a:lnTo>
                    <a:pt x="812800" y="2976105"/>
                  </a:lnTo>
                  <a:lnTo>
                    <a:pt x="0" y="2976105"/>
                  </a:lnTo>
                  <a:close/>
                </a:path>
              </a:pathLst>
            </a:custGeom>
            <a:solidFill>
              <a:srgbClr val="1C5739"/>
            </a:solidFill>
          </p:spPr>
          <p:txBody>
            <a:bodyPr/>
            <a:lstStyle/>
            <a:p>
              <a:endParaRPr lang="en-US" sz="1350" dirty="0"/>
            </a:p>
          </p:txBody>
        </p:sp>
        <p:sp>
          <p:nvSpPr>
            <p:cNvPr id="4" name="TextBox 4"/>
            <p:cNvSpPr txBox="1"/>
            <p:nvPr/>
          </p:nvSpPr>
          <p:spPr>
            <a:xfrm>
              <a:off x="0" y="-19050"/>
              <a:ext cx="812800" cy="2995155"/>
            </a:xfrm>
            <a:prstGeom prst="rect">
              <a:avLst/>
            </a:prstGeom>
          </p:spPr>
          <p:txBody>
            <a:bodyPr lIns="38100" tIns="38100" rIns="38100" bIns="38100" rtlCol="0" anchor="ctr"/>
            <a:lstStyle/>
            <a:p>
              <a:pPr algn="ctr">
                <a:lnSpc>
                  <a:spcPts val="2144"/>
                </a:lnSpc>
              </a:pPr>
              <a:endParaRPr sz="1350" dirty="0"/>
            </a:p>
          </p:txBody>
        </p:sp>
      </p:grpSp>
      <p:sp>
        <p:nvSpPr>
          <p:cNvPr id="5" name="Freeform 5"/>
          <p:cNvSpPr/>
          <p:nvPr/>
        </p:nvSpPr>
        <p:spPr>
          <a:xfrm>
            <a:off x="12288537" y="8043073"/>
            <a:ext cx="2854928" cy="1562424"/>
          </a:xfrm>
          <a:custGeom>
            <a:avLst/>
            <a:gdLst/>
            <a:ahLst/>
            <a:cxnLst/>
            <a:rect l="l" t="t" r="r" b="b"/>
            <a:pathLst>
              <a:path w="3806571" h="2083232">
                <a:moveTo>
                  <a:pt x="0" y="0"/>
                </a:moveTo>
                <a:lnTo>
                  <a:pt x="3806570" y="0"/>
                </a:lnTo>
                <a:lnTo>
                  <a:pt x="3806570" y="2083232"/>
                </a:lnTo>
                <a:lnTo>
                  <a:pt x="0" y="20832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350" dirty="0"/>
          </a:p>
        </p:txBody>
      </p:sp>
      <p:grpSp>
        <p:nvGrpSpPr>
          <p:cNvPr id="7" name="Group 7"/>
          <p:cNvGrpSpPr/>
          <p:nvPr/>
        </p:nvGrpSpPr>
        <p:grpSpPr>
          <a:xfrm>
            <a:off x="-1157288" y="867212"/>
            <a:ext cx="2314575" cy="8474925"/>
            <a:chOff x="0" y="0"/>
            <a:chExt cx="812800" cy="2976105"/>
          </a:xfrm>
        </p:grpSpPr>
        <p:sp>
          <p:nvSpPr>
            <p:cNvPr id="8" name="Freeform 8"/>
            <p:cNvSpPr/>
            <p:nvPr/>
          </p:nvSpPr>
          <p:spPr>
            <a:xfrm>
              <a:off x="0" y="0"/>
              <a:ext cx="812800" cy="2976105"/>
            </a:xfrm>
            <a:custGeom>
              <a:avLst/>
              <a:gdLst/>
              <a:ahLst/>
              <a:cxnLst/>
              <a:rect l="l" t="t" r="r" b="b"/>
              <a:pathLst>
                <a:path w="812800" h="2976105">
                  <a:moveTo>
                    <a:pt x="0" y="0"/>
                  </a:moveTo>
                  <a:lnTo>
                    <a:pt x="812800" y="0"/>
                  </a:lnTo>
                  <a:lnTo>
                    <a:pt x="812800" y="2976105"/>
                  </a:lnTo>
                  <a:lnTo>
                    <a:pt x="0" y="2976105"/>
                  </a:lnTo>
                  <a:close/>
                </a:path>
              </a:pathLst>
            </a:custGeom>
            <a:solidFill>
              <a:srgbClr val="1C5739"/>
            </a:solidFill>
          </p:spPr>
          <p:txBody>
            <a:bodyPr/>
            <a:lstStyle/>
            <a:p>
              <a:endParaRPr lang="en-US" sz="1350" dirty="0"/>
            </a:p>
          </p:txBody>
        </p:sp>
        <p:sp>
          <p:nvSpPr>
            <p:cNvPr id="9" name="TextBox 9"/>
            <p:cNvSpPr txBox="1"/>
            <p:nvPr/>
          </p:nvSpPr>
          <p:spPr>
            <a:xfrm>
              <a:off x="0" y="-19050"/>
              <a:ext cx="812800" cy="2995155"/>
            </a:xfrm>
            <a:prstGeom prst="rect">
              <a:avLst/>
            </a:prstGeom>
          </p:spPr>
          <p:txBody>
            <a:bodyPr lIns="38100" tIns="38100" rIns="38100" bIns="38100" rtlCol="0" anchor="ctr"/>
            <a:lstStyle/>
            <a:p>
              <a:pPr algn="ctr">
                <a:lnSpc>
                  <a:spcPts val="2144"/>
                </a:lnSpc>
              </a:pPr>
              <a:endParaRPr sz="1350" dirty="0"/>
            </a:p>
          </p:txBody>
        </p:sp>
      </p:grpSp>
      <p:grpSp>
        <p:nvGrpSpPr>
          <p:cNvPr id="10" name="Group 10"/>
          <p:cNvGrpSpPr/>
          <p:nvPr/>
        </p:nvGrpSpPr>
        <p:grpSpPr>
          <a:xfrm>
            <a:off x="920830" y="4408592"/>
            <a:ext cx="82677" cy="2114247"/>
            <a:chOff x="0" y="0"/>
            <a:chExt cx="26312" cy="672855"/>
          </a:xfrm>
        </p:grpSpPr>
        <p:sp>
          <p:nvSpPr>
            <p:cNvPr id="11" name="Freeform 11"/>
            <p:cNvSpPr/>
            <p:nvPr/>
          </p:nvSpPr>
          <p:spPr>
            <a:xfrm>
              <a:off x="0" y="0"/>
              <a:ext cx="26312" cy="672855"/>
            </a:xfrm>
            <a:custGeom>
              <a:avLst/>
              <a:gdLst/>
              <a:ahLst/>
              <a:cxnLst/>
              <a:rect l="l" t="t" r="r" b="b"/>
              <a:pathLst>
                <a:path w="26312" h="672855">
                  <a:moveTo>
                    <a:pt x="0" y="0"/>
                  </a:moveTo>
                  <a:lnTo>
                    <a:pt x="26312" y="0"/>
                  </a:lnTo>
                  <a:lnTo>
                    <a:pt x="26312" y="672855"/>
                  </a:lnTo>
                  <a:lnTo>
                    <a:pt x="0" y="672855"/>
                  </a:lnTo>
                  <a:close/>
                </a:path>
              </a:pathLst>
            </a:custGeom>
            <a:solidFill>
              <a:srgbClr val="FFFFFF"/>
            </a:solidFill>
          </p:spPr>
          <p:txBody>
            <a:bodyPr/>
            <a:lstStyle/>
            <a:p>
              <a:endParaRPr lang="en-US" sz="1350" dirty="0"/>
            </a:p>
          </p:txBody>
        </p:sp>
        <p:sp>
          <p:nvSpPr>
            <p:cNvPr id="12" name="TextBox 12"/>
            <p:cNvSpPr txBox="1"/>
            <p:nvPr/>
          </p:nvSpPr>
          <p:spPr>
            <a:xfrm>
              <a:off x="0" y="-19050"/>
              <a:ext cx="26312" cy="691905"/>
            </a:xfrm>
            <a:prstGeom prst="rect">
              <a:avLst/>
            </a:prstGeom>
          </p:spPr>
          <p:txBody>
            <a:bodyPr lIns="38100" tIns="38100" rIns="38100" bIns="38100" rtlCol="0" anchor="ctr"/>
            <a:lstStyle/>
            <a:p>
              <a:pPr algn="ctr">
                <a:lnSpc>
                  <a:spcPts val="2144"/>
                </a:lnSpc>
              </a:pPr>
              <a:endParaRPr sz="1350" dirty="0"/>
            </a:p>
          </p:txBody>
        </p:sp>
      </p:grpSp>
      <p:grpSp>
        <p:nvGrpSpPr>
          <p:cNvPr id="13" name="Group 13"/>
          <p:cNvGrpSpPr/>
          <p:nvPr/>
        </p:nvGrpSpPr>
        <p:grpSpPr>
          <a:xfrm>
            <a:off x="1314696" y="3690906"/>
            <a:ext cx="2594322" cy="427115"/>
            <a:chOff x="0" y="0"/>
            <a:chExt cx="825638" cy="135928"/>
          </a:xfrm>
        </p:grpSpPr>
        <p:sp>
          <p:nvSpPr>
            <p:cNvPr id="14" name="Freeform 14"/>
            <p:cNvSpPr/>
            <p:nvPr/>
          </p:nvSpPr>
          <p:spPr>
            <a:xfrm>
              <a:off x="0" y="0"/>
              <a:ext cx="825638" cy="135928"/>
            </a:xfrm>
            <a:custGeom>
              <a:avLst/>
              <a:gdLst/>
              <a:ahLst/>
              <a:cxnLst/>
              <a:rect l="l" t="t" r="r" b="b"/>
              <a:pathLst>
                <a:path w="825638" h="135928">
                  <a:moveTo>
                    <a:pt x="40286" y="0"/>
                  </a:moveTo>
                  <a:lnTo>
                    <a:pt x="785351" y="0"/>
                  </a:lnTo>
                  <a:cubicBezTo>
                    <a:pt x="807601" y="0"/>
                    <a:pt x="825638" y="18037"/>
                    <a:pt x="825638" y="40286"/>
                  </a:cubicBezTo>
                  <a:lnTo>
                    <a:pt x="825638" y="95642"/>
                  </a:lnTo>
                  <a:cubicBezTo>
                    <a:pt x="825638" y="117891"/>
                    <a:pt x="807601" y="135928"/>
                    <a:pt x="785351" y="135928"/>
                  </a:cubicBezTo>
                  <a:lnTo>
                    <a:pt x="40286" y="135928"/>
                  </a:lnTo>
                  <a:cubicBezTo>
                    <a:pt x="18037" y="135928"/>
                    <a:pt x="0" y="117891"/>
                    <a:pt x="0" y="95642"/>
                  </a:cubicBezTo>
                  <a:lnTo>
                    <a:pt x="0" y="40286"/>
                  </a:lnTo>
                  <a:cubicBezTo>
                    <a:pt x="0" y="18037"/>
                    <a:pt x="18037" y="0"/>
                    <a:pt x="40286" y="0"/>
                  </a:cubicBezTo>
                  <a:close/>
                </a:path>
              </a:pathLst>
            </a:custGeom>
            <a:solidFill>
              <a:srgbClr val="1C5739"/>
            </a:solidFill>
          </p:spPr>
          <p:txBody>
            <a:bodyPr/>
            <a:lstStyle/>
            <a:p>
              <a:endParaRPr lang="en-US" sz="1350" dirty="0"/>
            </a:p>
          </p:txBody>
        </p:sp>
        <p:sp>
          <p:nvSpPr>
            <p:cNvPr id="15" name="TextBox 15"/>
            <p:cNvSpPr txBox="1"/>
            <p:nvPr/>
          </p:nvSpPr>
          <p:spPr>
            <a:xfrm>
              <a:off x="0" y="-28575"/>
              <a:ext cx="825638" cy="164503"/>
            </a:xfrm>
            <a:prstGeom prst="rect">
              <a:avLst/>
            </a:prstGeom>
          </p:spPr>
          <p:txBody>
            <a:bodyPr lIns="42041" tIns="42041" rIns="42041" bIns="42041" rtlCol="0" anchor="ctr"/>
            <a:lstStyle/>
            <a:p>
              <a:pPr algn="ctr">
                <a:lnSpc>
                  <a:spcPts val="2340"/>
                </a:lnSpc>
              </a:pPr>
              <a:r>
                <a:rPr lang="en-US" dirty="0">
                  <a:solidFill>
                    <a:srgbClr val="FFFFFF"/>
                  </a:solidFill>
                  <a:latin typeface="Montserrat Light"/>
                </a:rPr>
                <a:t>CHAPTER 5</a:t>
              </a:r>
            </a:p>
          </p:txBody>
        </p:sp>
      </p:grpSp>
      <p:sp>
        <p:nvSpPr>
          <p:cNvPr id="16" name="TextBox 16"/>
          <p:cNvSpPr txBox="1"/>
          <p:nvPr/>
        </p:nvSpPr>
        <p:spPr>
          <a:xfrm>
            <a:off x="1314697" y="6561788"/>
            <a:ext cx="6415391" cy="737125"/>
          </a:xfrm>
          <a:prstGeom prst="rect">
            <a:avLst/>
          </a:prstGeom>
        </p:spPr>
        <p:txBody>
          <a:bodyPr lIns="0" tIns="0" rIns="0" bIns="0" rtlCol="0" anchor="t">
            <a:spAutoFit/>
          </a:bodyPr>
          <a:lstStyle/>
          <a:p>
            <a:pPr>
              <a:lnSpc>
                <a:spcPts val="3034"/>
              </a:lnSpc>
            </a:pPr>
            <a:r>
              <a:rPr lang="en-US" sz="2167" spc="108" dirty="0">
                <a:solidFill>
                  <a:srgbClr val="1C5739"/>
                </a:solidFill>
                <a:latin typeface="Open Sauce"/>
              </a:rPr>
              <a:t>Leveraging Data Visualization to Communicate Effectively</a:t>
            </a:r>
          </a:p>
        </p:txBody>
      </p:sp>
      <p:sp>
        <p:nvSpPr>
          <p:cNvPr id="17" name="TextBox 17"/>
          <p:cNvSpPr txBox="1"/>
          <p:nvPr/>
        </p:nvSpPr>
        <p:spPr>
          <a:xfrm>
            <a:off x="1314696" y="4338053"/>
            <a:ext cx="8067150" cy="738664"/>
          </a:xfrm>
          <a:prstGeom prst="rect">
            <a:avLst/>
          </a:prstGeom>
        </p:spPr>
        <p:txBody>
          <a:bodyPr lIns="0" tIns="0" rIns="0" bIns="0" rtlCol="0" anchor="t">
            <a:spAutoFit/>
          </a:bodyPr>
          <a:lstStyle/>
          <a:p>
            <a:r>
              <a:rPr lang="en-US" sz="4800" dirty="0">
                <a:solidFill>
                  <a:srgbClr val="1C5739"/>
                </a:solidFill>
                <a:latin typeface="Arial Black" panose="020B0A04020102020204" pitchFamily="34" charset="0"/>
              </a:rPr>
              <a:t>More than Charts!</a:t>
            </a:r>
          </a:p>
        </p:txBody>
      </p:sp>
      <p:sp>
        <p:nvSpPr>
          <p:cNvPr id="18" name="Freeform 18"/>
          <p:cNvSpPr/>
          <p:nvPr/>
        </p:nvSpPr>
        <p:spPr>
          <a:xfrm>
            <a:off x="-2083403" y="1130572"/>
            <a:ext cx="2854928" cy="1562424"/>
          </a:xfrm>
          <a:custGeom>
            <a:avLst/>
            <a:gdLst/>
            <a:ahLst/>
            <a:cxnLst/>
            <a:rect l="l" t="t" r="r" b="b"/>
            <a:pathLst>
              <a:path w="3806571" h="2083232">
                <a:moveTo>
                  <a:pt x="0" y="0"/>
                </a:moveTo>
                <a:lnTo>
                  <a:pt x="3806571" y="0"/>
                </a:lnTo>
                <a:lnTo>
                  <a:pt x="3806571" y="2083233"/>
                </a:lnTo>
                <a:lnTo>
                  <a:pt x="0" y="20832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350" dirty="0"/>
          </a:p>
        </p:txBody>
      </p:sp>
      <p:sp>
        <p:nvSpPr>
          <p:cNvPr id="22" name="TextBox 21">
            <a:extLst>
              <a:ext uri="{FF2B5EF4-FFF2-40B4-BE49-F238E27FC236}">
                <a16:creationId xmlns:a16="http://schemas.microsoft.com/office/drawing/2014/main" id="{8252A337-1F53-CBCB-3FEF-F86275EA24EE}"/>
              </a:ext>
            </a:extLst>
          </p:cNvPr>
          <p:cNvSpPr txBox="1"/>
          <p:nvPr/>
        </p:nvSpPr>
        <p:spPr>
          <a:xfrm>
            <a:off x="1497914" y="7525337"/>
            <a:ext cx="6115050" cy="761747"/>
          </a:xfrm>
          <a:prstGeom prst="rect">
            <a:avLst/>
          </a:prstGeom>
          <a:noFill/>
        </p:spPr>
        <p:txBody>
          <a:bodyPr wrap="square" rtlCol="0">
            <a:spAutoFit/>
          </a:bodyPr>
          <a:lstStyle/>
          <a:p>
            <a:endParaRPr lang="en-US" sz="1350" dirty="0"/>
          </a:p>
          <a:p>
            <a:r>
              <a:rPr lang="en-US" sz="1500" b="1" dirty="0">
                <a:solidFill>
                  <a:srgbClr val="1C5739"/>
                </a:solidFill>
              </a:rPr>
              <a:t>By Jennie Mitchell, Ph.D. Saint Mary-of-the-Woods College</a:t>
            </a:r>
          </a:p>
          <a:p>
            <a:r>
              <a:rPr lang="en-US" sz="1500" b="1" dirty="0">
                <a:solidFill>
                  <a:srgbClr val="1C5739"/>
                </a:solidFill>
              </a:rPr>
              <a:t>and Trent Deckard, Indiana University</a:t>
            </a:r>
            <a:endParaRPr lang="en-US" sz="1350" dirty="0"/>
          </a:p>
        </p:txBody>
      </p:sp>
      <p:cxnSp>
        <p:nvCxnSpPr>
          <p:cNvPr id="19" name="Straight Connector 18">
            <a:extLst>
              <a:ext uri="{FF2B5EF4-FFF2-40B4-BE49-F238E27FC236}">
                <a16:creationId xmlns:a16="http://schemas.microsoft.com/office/drawing/2014/main" id="{9AF211C2-5CFF-69AD-FB69-C0F1311BF43C}"/>
              </a:ext>
            </a:extLst>
          </p:cNvPr>
          <p:cNvCxnSpPr/>
          <p:nvPr/>
        </p:nvCxnSpPr>
        <p:spPr>
          <a:xfrm>
            <a:off x="1314696" y="6424296"/>
            <a:ext cx="8067150" cy="24281"/>
          </a:xfrm>
          <a:prstGeom prst="line">
            <a:avLst/>
          </a:prstGeom>
          <a:ln>
            <a:solidFill>
              <a:srgbClr val="1C5739"/>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FBEBAECA-886E-EA2A-F2C8-E28F3904BAFB}"/>
              </a:ext>
            </a:extLst>
          </p:cNvPr>
          <p:cNvSpPr txBox="1"/>
          <p:nvPr/>
        </p:nvSpPr>
        <p:spPr>
          <a:xfrm>
            <a:off x="10002535" y="1763007"/>
            <a:ext cx="1771650" cy="4508927"/>
          </a:xfrm>
          <a:prstGeom prst="rect">
            <a:avLst/>
          </a:prstGeom>
          <a:noFill/>
        </p:spPr>
        <p:txBody>
          <a:bodyPr wrap="square" rtlCol="0">
            <a:spAutoFit/>
          </a:bodyPr>
          <a:lstStyle/>
          <a:p>
            <a:r>
              <a:rPr lang="en-US" sz="1350" dirty="0">
                <a:solidFill>
                  <a:schemeClr val="bg1"/>
                </a:solidFill>
              </a:rPr>
              <a:t>LO#1 – Apply Gestalt Principles to convey meaningful information.</a:t>
            </a:r>
          </a:p>
          <a:p>
            <a:endParaRPr lang="en-US" sz="1350" dirty="0">
              <a:solidFill>
                <a:schemeClr val="bg1"/>
              </a:solidFill>
            </a:endParaRPr>
          </a:p>
          <a:p>
            <a:r>
              <a:rPr lang="en-US" sz="1350" dirty="0">
                <a:solidFill>
                  <a:schemeClr val="bg1"/>
                </a:solidFill>
              </a:rPr>
              <a:t>LO#2 – Discern how the brain remembers information (iconic memory, strategies for short-term and long-term memory).</a:t>
            </a:r>
          </a:p>
          <a:p>
            <a:endParaRPr lang="en-US" sz="1350" dirty="0">
              <a:solidFill>
                <a:schemeClr val="bg1"/>
              </a:solidFill>
            </a:endParaRPr>
          </a:p>
          <a:p>
            <a:r>
              <a:rPr lang="en-US" sz="1350" dirty="0">
                <a:solidFill>
                  <a:schemeClr val="bg1"/>
                </a:solidFill>
              </a:rPr>
              <a:t>LO#3 </a:t>
            </a:r>
            <a:r>
              <a:rPr lang="en-US" sz="1400" dirty="0">
                <a:solidFill>
                  <a:schemeClr val="bg1"/>
                </a:solidFill>
              </a:rPr>
              <a:t>Analyze and develop annual reports by leveraging tools like the CASS template, Gestalt Principles, and best practices.</a:t>
            </a:r>
            <a:endParaRPr lang="en-US" sz="1350" dirty="0">
              <a:solidFill>
                <a:schemeClr val="bg1"/>
              </a:solidFill>
            </a:endParaRPr>
          </a:p>
          <a:p>
            <a:endParaRPr lang="en-US" sz="1350" dirty="0">
              <a:solidFill>
                <a:schemeClr val="bg1"/>
              </a:solidFill>
            </a:endParaRPr>
          </a:p>
          <a:p>
            <a:endParaRPr lang="en-US" sz="1350" dirty="0">
              <a:solidFill>
                <a:schemeClr val="bg1"/>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CFF312-E64D-B243-8604-1E39246A724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3DAFC1A-2E6E-F303-8F54-3F9FBA2F53B2}"/>
              </a:ext>
            </a:extLst>
          </p:cNvPr>
          <p:cNvSpPr/>
          <p:nvPr/>
        </p:nvSpPr>
        <p:spPr>
          <a:xfrm flipH="1" flipV="1">
            <a:off x="0" y="1285875"/>
            <a:ext cx="13716000" cy="771525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en-US" sz="1350" dirty="0"/>
          </a:p>
        </p:txBody>
      </p:sp>
      <p:grpSp>
        <p:nvGrpSpPr>
          <p:cNvPr id="3" name="Group 3">
            <a:extLst>
              <a:ext uri="{FF2B5EF4-FFF2-40B4-BE49-F238E27FC236}">
                <a16:creationId xmlns:a16="http://schemas.microsoft.com/office/drawing/2014/main" id="{F0C5C99D-15C2-6754-BCBB-D1B65AAAEAF1}"/>
              </a:ext>
            </a:extLst>
          </p:cNvPr>
          <p:cNvGrpSpPr/>
          <p:nvPr/>
        </p:nvGrpSpPr>
        <p:grpSpPr>
          <a:xfrm>
            <a:off x="-396002" y="1285875"/>
            <a:ext cx="14286242" cy="2314575"/>
            <a:chOff x="0" y="0"/>
            <a:chExt cx="5016842" cy="812800"/>
          </a:xfrm>
        </p:grpSpPr>
        <p:sp>
          <p:nvSpPr>
            <p:cNvPr id="4" name="Freeform 4">
              <a:extLst>
                <a:ext uri="{FF2B5EF4-FFF2-40B4-BE49-F238E27FC236}">
                  <a16:creationId xmlns:a16="http://schemas.microsoft.com/office/drawing/2014/main" id="{FE31A1D4-9F67-2330-DDFD-096FA35F5B6F}"/>
                </a:ext>
              </a:extLst>
            </p:cNvPr>
            <p:cNvSpPr/>
            <p:nvPr/>
          </p:nvSpPr>
          <p:spPr>
            <a:xfrm>
              <a:off x="0" y="0"/>
              <a:ext cx="5016842" cy="812800"/>
            </a:xfrm>
            <a:custGeom>
              <a:avLst/>
              <a:gdLst/>
              <a:ahLst/>
              <a:cxnLst/>
              <a:rect l="l" t="t" r="r" b="b"/>
              <a:pathLst>
                <a:path w="5016842" h="812800">
                  <a:moveTo>
                    <a:pt x="0" y="0"/>
                  </a:moveTo>
                  <a:lnTo>
                    <a:pt x="5016842" y="0"/>
                  </a:lnTo>
                  <a:lnTo>
                    <a:pt x="5016842" y="812800"/>
                  </a:lnTo>
                  <a:lnTo>
                    <a:pt x="0" y="812800"/>
                  </a:lnTo>
                  <a:close/>
                </a:path>
              </a:pathLst>
            </a:custGeom>
            <a:solidFill>
              <a:srgbClr val="1C5739"/>
            </a:solidFill>
          </p:spPr>
          <p:txBody>
            <a:bodyPr/>
            <a:lstStyle/>
            <a:p>
              <a:endParaRPr lang="en-US" sz="1350" dirty="0"/>
            </a:p>
          </p:txBody>
        </p:sp>
        <p:sp>
          <p:nvSpPr>
            <p:cNvPr id="5" name="TextBox 5">
              <a:extLst>
                <a:ext uri="{FF2B5EF4-FFF2-40B4-BE49-F238E27FC236}">
                  <a16:creationId xmlns:a16="http://schemas.microsoft.com/office/drawing/2014/main" id="{1CD71C95-19D3-F7F6-DC50-A7319EB6E9AD}"/>
                </a:ext>
              </a:extLst>
            </p:cNvPr>
            <p:cNvSpPr txBox="1"/>
            <p:nvPr/>
          </p:nvSpPr>
          <p:spPr>
            <a:xfrm>
              <a:off x="0" y="-19050"/>
              <a:ext cx="5016842" cy="831850"/>
            </a:xfrm>
            <a:prstGeom prst="rect">
              <a:avLst/>
            </a:prstGeom>
          </p:spPr>
          <p:txBody>
            <a:bodyPr lIns="38100" tIns="38100" rIns="38100" bIns="38100" rtlCol="0" anchor="ctr"/>
            <a:lstStyle/>
            <a:p>
              <a:pPr algn="ctr">
                <a:lnSpc>
                  <a:spcPts val="2144"/>
                </a:lnSpc>
              </a:pPr>
              <a:endParaRPr sz="1350" dirty="0"/>
            </a:p>
          </p:txBody>
        </p:sp>
      </p:grpSp>
      <p:grpSp>
        <p:nvGrpSpPr>
          <p:cNvPr id="7" name="Group 7">
            <a:extLst>
              <a:ext uri="{FF2B5EF4-FFF2-40B4-BE49-F238E27FC236}">
                <a16:creationId xmlns:a16="http://schemas.microsoft.com/office/drawing/2014/main" id="{517074E4-E38A-9A60-4546-68B9AEAB0324}"/>
              </a:ext>
            </a:extLst>
          </p:cNvPr>
          <p:cNvGrpSpPr/>
          <p:nvPr/>
        </p:nvGrpSpPr>
        <p:grpSpPr>
          <a:xfrm>
            <a:off x="76201" y="3732202"/>
            <a:ext cx="12751082" cy="3303081"/>
            <a:chOff x="-152562" y="-47625"/>
            <a:chExt cx="3406243" cy="1159928"/>
          </a:xfrm>
        </p:grpSpPr>
        <p:sp>
          <p:nvSpPr>
            <p:cNvPr id="8" name="Freeform 8">
              <a:extLst>
                <a:ext uri="{FF2B5EF4-FFF2-40B4-BE49-F238E27FC236}">
                  <a16:creationId xmlns:a16="http://schemas.microsoft.com/office/drawing/2014/main" id="{D47603A7-6BDA-46F3-61AF-E8DFEEEB2F30}"/>
                </a:ext>
              </a:extLst>
            </p:cNvPr>
            <p:cNvSpPr/>
            <p:nvPr/>
          </p:nvSpPr>
          <p:spPr>
            <a:xfrm>
              <a:off x="-152562" y="0"/>
              <a:ext cx="3406243" cy="167703"/>
            </a:xfrm>
            <a:custGeom>
              <a:avLst/>
              <a:gdLst/>
              <a:ahLst/>
              <a:cxnLst/>
              <a:rect l="l" t="t" r="r" b="b"/>
              <a:pathLst>
                <a:path w="1178269" h="167703">
                  <a:moveTo>
                    <a:pt x="0" y="0"/>
                  </a:moveTo>
                  <a:lnTo>
                    <a:pt x="1178269" y="0"/>
                  </a:lnTo>
                  <a:lnTo>
                    <a:pt x="1178269" y="167703"/>
                  </a:lnTo>
                  <a:lnTo>
                    <a:pt x="0" y="167703"/>
                  </a:lnTo>
                  <a:close/>
                </a:path>
              </a:pathLst>
            </a:custGeom>
            <a:solidFill>
              <a:srgbClr val="1C5739"/>
            </a:solidFill>
          </p:spPr>
          <p:txBody>
            <a:bodyPr/>
            <a:lstStyle/>
            <a:p>
              <a:endParaRPr lang="en-US" sz="1350" dirty="0"/>
            </a:p>
          </p:txBody>
        </p:sp>
        <p:sp>
          <p:nvSpPr>
            <p:cNvPr id="9" name="TextBox 9">
              <a:extLst>
                <a:ext uri="{FF2B5EF4-FFF2-40B4-BE49-F238E27FC236}">
                  <a16:creationId xmlns:a16="http://schemas.microsoft.com/office/drawing/2014/main" id="{E60B232C-C840-D2FC-AFCC-666536ADEA2A}"/>
                </a:ext>
              </a:extLst>
            </p:cNvPr>
            <p:cNvSpPr txBox="1"/>
            <p:nvPr/>
          </p:nvSpPr>
          <p:spPr>
            <a:xfrm>
              <a:off x="-152562" y="-47625"/>
              <a:ext cx="2096625" cy="215328"/>
            </a:xfrm>
            <a:prstGeom prst="rect">
              <a:avLst/>
            </a:prstGeom>
          </p:spPr>
          <p:txBody>
            <a:bodyPr lIns="38100" tIns="38100" rIns="38100" bIns="38100" rtlCol="0" anchor="ctr"/>
            <a:lstStyle/>
            <a:p>
              <a:pPr>
                <a:lnSpc>
                  <a:spcPts val="2568"/>
                </a:lnSpc>
                <a:spcBef>
                  <a:spcPct val="0"/>
                </a:spcBef>
              </a:pPr>
              <a:r>
                <a:rPr lang="en-US" sz="1861" spc="18" dirty="0">
                  <a:solidFill>
                    <a:srgbClr val="FFFFFF"/>
                  </a:solidFill>
                  <a:latin typeface="Open Sauce Italics"/>
                </a:rPr>
                <a:t> Two many Chunks for an Audience to Process</a:t>
              </a:r>
            </a:p>
          </p:txBody>
        </p:sp>
        <p:sp>
          <p:nvSpPr>
            <p:cNvPr id="24" name="TextBox 9">
              <a:extLst>
                <a:ext uri="{FF2B5EF4-FFF2-40B4-BE49-F238E27FC236}">
                  <a16:creationId xmlns:a16="http://schemas.microsoft.com/office/drawing/2014/main" id="{250FF74D-D363-98A3-EE00-EB8884DD2507}"/>
                </a:ext>
              </a:extLst>
            </p:cNvPr>
            <p:cNvSpPr txBox="1"/>
            <p:nvPr/>
          </p:nvSpPr>
          <p:spPr>
            <a:xfrm>
              <a:off x="-126605" y="896975"/>
              <a:ext cx="1419995" cy="215328"/>
            </a:xfrm>
            <a:prstGeom prst="rect">
              <a:avLst/>
            </a:prstGeom>
          </p:spPr>
          <p:txBody>
            <a:bodyPr lIns="38100" tIns="38100" rIns="38100" bIns="38100" rtlCol="0" anchor="ctr"/>
            <a:lstStyle/>
            <a:p>
              <a:pPr algn="ctr">
                <a:lnSpc>
                  <a:spcPts val="2568"/>
                </a:lnSpc>
                <a:spcBef>
                  <a:spcPct val="0"/>
                </a:spcBef>
              </a:pPr>
              <a:r>
                <a:rPr lang="en-US" sz="1861" spc="18" dirty="0">
                  <a:solidFill>
                    <a:srgbClr val="FFFFFF"/>
                  </a:solidFill>
                  <a:latin typeface="Open Sauce Italics"/>
                </a:rPr>
                <a:t>Attentive Processing – How many 5’s?</a:t>
              </a:r>
            </a:p>
          </p:txBody>
        </p:sp>
      </p:grpSp>
      <p:sp>
        <p:nvSpPr>
          <p:cNvPr id="10" name="TextBox 10">
            <a:extLst>
              <a:ext uri="{FF2B5EF4-FFF2-40B4-BE49-F238E27FC236}">
                <a16:creationId xmlns:a16="http://schemas.microsoft.com/office/drawing/2014/main" id="{75C9BF18-D9E9-D9BE-46A6-47992C8351E0}"/>
              </a:ext>
            </a:extLst>
          </p:cNvPr>
          <p:cNvSpPr txBox="1"/>
          <p:nvPr/>
        </p:nvSpPr>
        <p:spPr>
          <a:xfrm>
            <a:off x="490281" y="2124365"/>
            <a:ext cx="12539919" cy="988540"/>
          </a:xfrm>
          <a:prstGeom prst="rect">
            <a:avLst/>
          </a:prstGeom>
        </p:spPr>
        <p:txBody>
          <a:bodyPr wrap="square" lIns="0" tIns="0" rIns="0" bIns="0" rtlCol="0" anchor="t">
            <a:spAutoFit/>
          </a:bodyPr>
          <a:lstStyle/>
          <a:p>
            <a:pPr algn="ctr">
              <a:lnSpc>
                <a:spcPts val="8165"/>
              </a:lnSpc>
            </a:pPr>
            <a:r>
              <a:rPr lang="en-US" sz="5916" spc="580" dirty="0">
                <a:solidFill>
                  <a:srgbClr val="FFFFFF"/>
                </a:solidFill>
                <a:latin typeface="Arial Black" panose="020B0A04020102020204" pitchFamily="34" charset="0"/>
              </a:rPr>
              <a:t>Short-term Memory</a:t>
            </a:r>
          </a:p>
        </p:txBody>
      </p:sp>
      <p:grpSp>
        <p:nvGrpSpPr>
          <p:cNvPr id="11" name="Group 11">
            <a:extLst>
              <a:ext uri="{FF2B5EF4-FFF2-40B4-BE49-F238E27FC236}">
                <a16:creationId xmlns:a16="http://schemas.microsoft.com/office/drawing/2014/main" id="{13112971-DE37-FE32-A416-3BA9DBC7FC65}"/>
              </a:ext>
            </a:extLst>
          </p:cNvPr>
          <p:cNvGrpSpPr/>
          <p:nvPr/>
        </p:nvGrpSpPr>
        <p:grpSpPr>
          <a:xfrm>
            <a:off x="76201" y="8832148"/>
            <a:ext cx="6150360" cy="1017193"/>
            <a:chOff x="0" y="0"/>
            <a:chExt cx="1178269" cy="357204"/>
          </a:xfrm>
        </p:grpSpPr>
        <p:sp>
          <p:nvSpPr>
            <p:cNvPr id="12" name="Freeform 12">
              <a:extLst>
                <a:ext uri="{FF2B5EF4-FFF2-40B4-BE49-F238E27FC236}">
                  <a16:creationId xmlns:a16="http://schemas.microsoft.com/office/drawing/2014/main" id="{91B4C423-4EC3-11F0-1E71-BA08BDDDA5DD}"/>
                </a:ext>
              </a:extLst>
            </p:cNvPr>
            <p:cNvSpPr/>
            <p:nvPr/>
          </p:nvSpPr>
          <p:spPr>
            <a:xfrm>
              <a:off x="0" y="0"/>
              <a:ext cx="1178269" cy="357204"/>
            </a:xfrm>
            <a:custGeom>
              <a:avLst/>
              <a:gdLst/>
              <a:ahLst/>
              <a:cxnLst/>
              <a:rect l="l" t="t" r="r" b="b"/>
              <a:pathLst>
                <a:path w="1178269" h="357204">
                  <a:moveTo>
                    <a:pt x="0" y="0"/>
                  </a:moveTo>
                  <a:lnTo>
                    <a:pt x="1178269" y="0"/>
                  </a:lnTo>
                  <a:lnTo>
                    <a:pt x="1178269" y="357204"/>
                  </a:lnTo>
                  <a:lnTo>
                    <a:pt x="0" y="357204"/>
                  </a:lnTo>
                  <a:close/>
                </a:path>
              </a:pathLst>
            </a:custGeom>
            <a:solidFill>
              <a:srgbClr val="397D5A"/>
            </a:solidFill>
          </p:spPr>
          <p:txBody>
            <a:bodyPr/>
            <a:lstStyle/>
            <a:p>
              <a:endParaRPr lang="en-US" sz="1350" dirty="0"/>
            </a:p>
          </p:txBody>
        </p:sp>
        <p:sp>
          <p:nvSpPr>
            <p:cNvPr id="13" name="TextBox 13">
              <a:extLst>
                <a:ext uri="{FF2B5EF4-FFF2-40B4-BE49-F238E27FC236}">
                  <a16:creationId xmlns:a16="http://schemas.microsoft.com/office/drawing/2014/main" id="{6536B595-B106-DE07-3C45-DF5248D42462}"/>
                </a:ext>
              </a:extLst>
            </p:cNvPr>
            <p:cNvSpPr txBox="1"/>
            <p:nvPr/>
          </p:nvSpPr>
          <p:spPr>
            <a:xfrm>
              <a:off x="0" y="-19050"/>
              <a:ext cx="1178269" cy="376254"/>
            </a:xfrm>
            <a:prstGeom prst="rect">
              <a:avLst/>
            </a:prstGeom>
          </p:spPr>
          <p:txBody>
            <a:bodyPr lIns="85725" tIns="85725" rIns="85725" bIns="85725" rtlCol="0" anchor="ctr"/>
            <a:lstStyle/>
            <a:p>
              <a:pPr algn="ctr">
                <a:lnSpc>
                  <a:spcPts val="1553"/>
                </a:lnSpc>
                <a:spcBef>
                  <a:spcPct val="0"/>
                </a:spcBef>
              </a:pPr>
              <a:r>
                <a:rPr lang="en-US" sz="1400" spc="11" dirty="0">
                  <a:solidFill>
                    <a:srgbClr val="FFFFFF"/>
                  </a:solidFill>
                  <a:latin typeface="Open Sauce Italics"/>
                </a:rPr>
                <a:t>Audiences can normally retain four chunks of information</a:t>
              </a:r>
              <a:r>
                <a:rPr lang="en-US" sz="1400" spc="11" dirty="0">
                  <a:solidFill>
                    <a:schemeClr val="bg1"/>
                  </a:solidFill>
                  <a:latin typeface="Open Sauce Italics"/>
                </a:rPr>
                <a:t>. </a:t>
              </a:r>
              <a:r>
                <a:rPr lang="en-US" dirty="0">
                  <a:solidFill>
                    <a:schemeClr val="bg1"/>
                  </a:solidFill>
                </a:rPr>
                <a:t>Squire et al. (2015) who posits,  “short-term memory can become a long-term memory through repetition” (para 14). </a:t>
              </a:r>
              <a:endParaRPr lang="en-US" sz="1400" spc="11" dirty="0">
                <a:solidFill>
                  <a:schemeClr val="bg1"/>
                </a:solidFill>
                <a:latin typeface="Open Sauce Italics"/>
              </a:endParaRPr>
            </a:p>
          </p:txBody>
        </p:sp>
      </p:grpSp>
      <p:grpSp>
        <p:nvGrpSpPr>
          <p:cNvPr id="15" name="Group 15">
            <a:extLst>
              <a:ext uri="{FF2B5EF4-FFF2-40B4-BE49-F238E27FC236}">
                <a16:creationId xmlns:a16="http://schemas.microsoft.com/office/drawing/2014/main" id="{88A0B043-B08A-58A5-1F86-F58BD1D97693}"/>
              </a:ext>
            </a:extLst>
          </p:cNvPr>
          <p:cNvGrpSpPr/>
          <p:nvPr/>
        </p:nvGrpSpPr>
        <p:grpSpPr>
          <a:xfrm>
            <a:off x="125244" y="6270418"/>
            <a:ext cx="5315673" cy="1071441"/>
            <a:chOff x="0" y="-47871"/>
            <a:chExt cx="1186223" cy="215574"/>
          </a:xfrm>
        </p:grpSpPr>
        <p:sp>
          <p:nvSpPr>
            <p:cNvPr id="16" name="Freeform 16">
              <a:extLst>
                <a:ext uri="{FF2B5EF4-FFF2-40B4-BE49-F238E27FC236}">
                  <a16:creationId xmlns:a16="http://schemas.microsoft.com/office/drawing/2014/main" id="{D52648D4-9D3F-FF1C-EFA6-971BACE4D48D}"/>
                </a:ext>
              </a:extLst>
            </p:cNvPr>
            <p:cNvSpPr/>
            <p:nvPr/>
          </p:nvSpPr>
          <p:spPr>
            <a:xfrm>
              <a:off x="0" y="0"/>
              <a:ext cx="1178269" cy="167703"/>
            </a:xfrm>
            <a:custGeom>
              <a:avLst/>
              <a:gdLst/>
              <a:ahLst/>
              <a:cxnLst/>
              <a:rect l="l" t="t" r="r" b="b"/>
              <a:pathLst>
                <a:path w="1178269" h="167703">
                  <a:moveTo>
                    <a:pt x="0" y="0"/>
                  </a:moveTo>
                  <a:lnTo>
                    <a:pt x="1178269" y="0"/>
                  </a:lnTo>
                  <a:lnTo>
                    <a:pt x="1178269" y="167703"/>
                  </a:lnTo>
                  <a:lnTo>
                    <a:pt x="0" y="167703"/>
                  </a:lnTo>
                  <a:close/>
                </a:path>
              </a:pathLst>
            </a:custGeom>
            <a:solidFill>
              <a:srgbClr val="1C5739"/>
            </a:solidFill>
          </p:spPr>
          <p:txBody>
            <a:bodyPr/>
            <a:lstStyle/>
            <a:p>
              <a:endParaRPr lang="en-US" sz="1350" dirty="0"/>
            </a:p>
          </p:txBody>
        </p:sp>
        <p:sp>
          <p:nvSpPr>
            <p:cNvPr id="17" name="TextBox 17">
              <a:extLst>
                <a:ext uri="{FF2B5EF4-FFF2-40B4-BE49-F238E27FC236}">
                  <a16:creationId xmlns:a16="http://schemas.microsoft.com/office/drawing/2014/main" id="{A05C1DF6-212A-85F7-3AC4-7020A0CAE2B1}"/>
                </a:ext>
              </a:extLst>
            </p:cNvPr>
            <p:cNvSpPr txBox="1"/>
            <p:nvPr/>
          </p:nvSpPr>
          <p:spPr>
            <a:xfrm>
              <a:off x="7954" y="-47871"/>
              <a:ext cx="1178269" cy="215328"/>
            </a:xfrm>
            <a:prstGeom prst="rect">
              <a:avLst/>
            </a:prstGeom>
          </p:spPr>
          <p:txBody>
            <a:bodyPr lIns="38100" tIns="38100" rIns="38100" bIns="38100" rtlCol="0" anchor="ctr"/>
            <a:lstStyle/>
            <a:p>
              <a:pPr>
                <a:lnSpc>
                  <a:spcPts val="2568"/>
                </a:lnSpc>
                <a:spcBef>
                  <a:spcPct val="0"/>
                </a:spcBef>
              </a:pPr>
              <a:r>
                <a:rPr lang="en-US" sz="1861" spc="18" dirty="0">
                  <a:solidFill>
                    <a:srgbClr val="FFFFFF"/>
                  </a:solidFill>
                  <a:latin typeface="Open Sauce Italics"/>
                </a:rPr>
                <a:t>Use Slicers to reduce the number of </a:t>
              </a:r>
              <a:br>
                <a:rPr lang="en-US" sz="1861" spc="18" dirty="0">
                  <a:solidFill>
                    <a:srgbClr val="FFFFFF"/>
                  </a:solidFill>
                  <a:latin typeface="Open Sauce Italics"/>
                </a:rPr>
              </a:br>
              <a:r>
                <a:rPr lang="en-US" sz="1861" spc="18" dirty="0">
                  <a:solidFill>
                    <a:srgbClr val="FFFFFF"/>
                  </a:solidFill>
                  <a:latin typeface="Open Sauce Italics"/>
                </a:rPr>
                <a:t>chunks of information</a:t>
              </a:r>
            </a:p>
          </p:txBody>
        </p:sp>
      </p:grpSp>
      <p:grpSp>
        <p:nvGrpSpPr>
          <p:cNvPr id="18" name="Group 18">
            <a:extLst>
              <a:ext uri="{FF2B5EF4-FFF2-40B4-BE49-F238E27FC236}">
                <a16:creationId xmlns:a16="http://schemas.microsoft.com/office/drawing/2014/main" id="{4776CB7A-6B99-3561-73CE-328061C19296}"/>
              </a:ext>
            </a:extLst>
          </p:cNvPr>
          <p:cNvGrpSpPr/>
          <p:nvPr/>
        </p:nvGrpSpPr>
        <p:grpSpPr>
          <a:xfrm>
            <a:off x="6420853" y="8832149"/>
            <a:ext cx="6649417" cy="1176026"/>
            <a:chOff x="0" y="0"/>
            <a:chExt cx="1178269" cy="412981"/>
          </a:xfrm>
        </p:grpSpPr>
        <p:sp>
          <p:nvSpPr>
            <p:cNvPr id="19" name="Freeform 19">
              <a:extLst>
                <a:ext uri="{FF2B5EF4-FFF2-40B4-BE49-F238E27FC236}">
                  <a16:creationId xmlns:a16="http://schemas.microsoft.com/office/drawing/2014/main" id="{FE432D7D-8513-1A98-3940-01B40A9BB355}"/>
                </a:ext>
              </a:extLst>
            </p:cNvPr>
            <p:cNvSpPr/>
            <p:nvPr/>
          </p:nvSpPr>
          <p:spPr>
            <a:xfrm>
              <a:off x="0" y="0"/>
              <a:ext cx="1178269" cy="357204"/>
            </a:xfrm>
            <a:custGeom>
              <a:avLst/>
              <a:gdLst/>
              <a:ahLst/>
              <a:cxnLst/>
              <a:rect l="l" t="t" r="r" b="b"/>
              <a:pathLst>
                <a:path w="1178269" h="357204">
                  <a:moveTo>
                    <a:pt x="0" y="0"/>
                  </a:moveTo>
                  <a:lnTo>
                    <a:pt x="1178269" y="0"/>
                  </a:lnTo>
                  <a:lnTo>
                    <a:pt x="1178269" y="357204"/>
                  </a:lnTo>
                  <a:lnTo>
                    <a:pt x="0" y="357204"/>
                  </a:lnTo>
                  <a:close/>
                </a:path>
              </a:pathLst>
            </a:custGeom>
            <a:solidFill>
              <a:srgbClr val="397D5A"/>
            </a:solidFill>
          </p:spPr>
          <p:txBody>
            <a:bodyPr/>
            <a:lstStyle/>
            <a:p>
              <a:endParaRPr lang="en-US" sz="1350" dirty="0"/>
            </a:p>
          </p:txBody>
        </p:sp>
        <p:sp>
          <p:nvSpPr>
            <p:cNvPr id="20" name="TextBox 20">
              <a:extLst>
                <a:ext uri="{FF2B5EF4-FFF2-40B4-BE49-F238E27FC236}">
                  <a16:creationId xmlns:a16="http://schemas.microsoft.com/office/drawing/2014/main" id="{BC6FAC91-CBF2-603D-A29E-278DB613F785}"/>
                </a:ext>
              </a:extLst>
            </p:cNvPr>
            <p:cNvSpPr txBox="1"/>
            <p:nvPr/>
          </p:nvSpPr>
          <p:spPr>
            <a:xfrm>
              <a:off x="0" y="36727"/>
              <a:ext cx="1144164" cy="376254"/>
            </a:xfrm>
            <a:prstGeom prst="rect">
              <a:avLst/>
            </a:prstGeom>
          </p:spPr>
          <p:txBody>
            <a:bodyPr lIns="85725" tIns="85725" rIns="85725" bIns="85725" rtlCol="0" anchor="ctr"/>
            <a:lstStyle/>
            <a:p>
              <a:pPr algn="ctr">
                <a:lnSpc>
                  <a:spcPts val="1553"/>
                </a:lnSpc>
                <a:spcBef>
                  <a:spcPct val="0"/>
                </a:spcBef>
              </a:pPr>
              <a:r>
                <a:rPr lang="en-US" dirty="0">
                  <a:solidFill>
                    <a:schemeClr val="bg1"/>
                  </a:solidFill>
                </a:rPr>
                <a:t>The slicer is by category and salesperson.  In this case the salesperson is Nancy, and the category is Beverages.  </a:t>
              </a:r>
            </a:p>
            <a:p>
              <a:pPr algn="ctr">
                <a:lnSpc>
                  <a:spcPts val="1553"/>
                </a:lnSpc>
                <a:spcBef>
                  <a:spcPct val="0"/>
                </a:spcBef>
              </a:pPr>
              <a:r>
                <a:rPr lang="en-US" sz="1400" spc="11" dirty="0">
                  <a:solidFill>
                    <a:srgbClr val="FFFFFF"/>
                  </a:solidFill>
                  <a:latin typeface="Open Sauce Italics"/>
                </a:rPr>
                <a:t>.</a:t>
              </a:r>
            </a:p>
          </p:txBody>
        </p:sp>
      </p:grpSp>
      <p:sp>
        <p:nvSpPr>
          <p:cNvPr id="28" name="Freeform 28">
            <a:extLst>
              <a:ext uri="{FF2B5EF4-FFF2-40B4-BE49-F238E27FC236}">
                <a16:creationId xmlns:a16="http://schemas.microsoft.com/office/drawing/2014/main" id="{DC08E7A0-7993-1E35-39FB-8E0CA17E05A1}"/>
              </a:ext>
            </a:extLst>
          </p:cNvPr>
          <p:cNvSpPr/>
          <p:nvPr/>
        </p:nvSpPr>
        <p:spPr>
          <a:xfrm>
            <a:off x="11556361" y="-328990"/>
            <a:ext cx="3087267" cy="3087267"/>
          </a:xfrm>
          <a:custGeom>
            <a:avLst/>
            <a:gdLst/>
            <a:ahLst/>
            <a:cxnLst/>
            <a:rect l="l" t="t" r="r" b="b"/>
            <a:pathLst>
              <a:path w="4116356" h="4116356">
                <a:moveTo>
                  <a:pt x="0" y="0"/>
                </a:moveTo>
                <a:lnTo>
                  <a:pt x="4116355" y="0"/>
                </a:lnTo>
                <a:lnTo>
                  <a:pt x="4116355" y="4116356"/>
                </a:lnTo>
                <a:lnTo>
                  <a:pt x="0" y="41163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350" dirty="0"/>
          </a:p>
        </p:txBody>
      </p:sp>
      <p:sp>
        <p:nvSpPr>
          <p:cNvPr id="29" name="Freeform 29">
            <a:extLst>
              <a:ext uri="{FF2B5EF4-FFF2-40B4-BE49-F238E27FC236}">
                <a16:creationId xmlns:a16="http://schemas.microsoft.com/office/drawing/2014/main" id="{9E9CABBC-52FB-FB64-46C2-4CB6E8950F32}"/>
              </a:ext>
            </a:extLst>
          </p:cNvPr>
          <p:cNvSpPr/>
          <p:nvPr/>
        </p:nvSpPr>
        <p:spPr>
          <a:xfrm>
            <a:off x="-1951784" y="1285876"/>
            <a:ext cx="2442065" cy="2442065"/>
          </a:xfrm>
          <a:custGeom>
            <a:avLst/>
            <a:gdLst/>
            <a:ahLst/>
            <a:cxnLst/>
            <a:rect l="l" t="t" r="r" b="b"/>
            <a:pathLst>
              <a:path w="3256087" h="3256087">
                <a:moveTo>
                  <a:pt x="0" y="0"/>
                </a:moveTo>
                <a:lnTo>
                  <a:pt x="3256087" y="0"/>
                </a:lnTo>
                <a:lnTo>
                  <a:pt x="3256087" y="3256087"/>
                </a:lnTo>
                <a:lnTo>
                  <a:pt x="0" y="325608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350" dirty="0"/>
          </a:p>
        </p:txBody>
      </p:sp>
      <p:pic>
        <p:nvPicPr>
          <p:cNvPr id="6" name="Picture 5" descr="A screen shot of a graph&#10;&#10;Description automatically generated">
            <a:extLst>
              <a:ext uri="{FF2B5EF4-FFF2-40B4-BE49-F238E27FC236}">
                <a16:creationId xmlns:a16="http://schemas.microsoft.com/office/drawing/2014/main" id="{26C2F9A7-0783-49AE-B05E-61F928B53399}"/>
              </a:ext>
            </a:extLst>
          </p:cNvPr>
          <p:cNvPicPr>
            <a:picLocks noChangeAspect="1"/>
          </p:cNvPicPr>
          <p:nvPr/>
        </p:nvPicPr>
        <p:blipFill>
          <a:blip r:embed="rId5"/>
          <a:stretch>
            <a:fillRect/>
          </a:stretch>
        </p:blipFill>
        <p:spPr>
          <a:xfrm>
            <a:off x="8320803" y="3807517"/>
            <a:ext cx="5194753" cy="1938010"/>
          </a:xfrm>
          <a:prstGeom prst="rect">
            <a:avLst/>
          </a:prstGeom>
          <a:ln w="88900" cap="sq" cmpd="thickThin">
            <a:solidFill>
              <a:srgbClr val="000000"/>
            </a:solidFill>
            <a:prstDash val="solid"/>
            <a:miter lim="800000"/>
          </a:ln>
          <a:effectLst>
            <a:innerShdw blurRad="76200">
              <a:srgbClr val="000000"/>
            </a:innerShdw>
          </a:effectLst>
        </p:spPr>
      </p:pic>
      <p:pic>
        <p:nvPicPr>
          <p:cNvPr id="14" name="Picture 13">
            <a:extLst>
              <a:ext uri="{FF2B5EF4-FFF2-40B4-BE49-F238E27FC236}">
                <a16:creationId xmlns:a16="http://schemas.microsoft.com/office/drawing/2014/main" id="{14C1B87F-EA17-AE81-496F-FBDCEB077E91}"/>
              </a:ext>
            </a:extLst>
          </p:cNvPr>
          <p:cNvPicPr>
            <a:picLocks noChangeAspect="1"/>
          </p:cNvPicPr>
          <p:nvPr/>
        </p:nvPicPr>
        <p:blipFill>
          <a:blip r:embed="rId6"/>
          <a:stretch>
            <a:fillRect/>
          </a:stretch>
        </p:blipFill>
        <p:spPr>
          <a:xfrm>
            <a:off x="4794221" y="6087999"/>
            <a:ext cx="8721335" cy="2531067"/>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7182172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01F827-0F22-6E84-94F4-71CC640F2E14}"/>
            </a:ext>
          </a:extLst>
        </p:cNvPr>
        <p:cNvGrpSpPr/>
        <p:nvPr/>
      </p:nvGrpSpPr>
      <p:grpSpPr>
        <a:xfrm>
          <a:off x="0" y="0"/>
          <a:ext cx="0" cy="0"/>
          <a:chOff x="0" y="0"/>
          <a:chExt cx="0" cy="0"/>
        </a:xfrm>
      </p:grpSpPr>
      <p:sp>
        <p:nvSpPr>
          <p:cNvPr id="24" name="TextBox 24">
            <a:extLst>
              <a:ext uri="{FF2B5EF4-FFF2-40B4-BE49-F238E27FC236}">
                <a16:creationId xmlns:a16="http://schemas.microsoft.com/office/drawing/2014/main" id="{3131C2E9-5D87-9B60-8F69-549FC4B31A09}"/>
              </a:ext>
            </a:extLst>
          </p:cNvPr>
          <p:cNvSpPr txBox="1"/>
          <p:nvPr/>
        </p:nvSpPr>
        <p:spPr>
          <a:xfrm>
            <a:off x="0" y="1556348"/>
            <a:ext cx="5928242" cy="1068498"/>
          </a:xfrm>
          <a:prstGeom prst="rect">
            <a:avLst/>
          </a:prstGeom>
        </p:spPr>
        <p:txBody>
          <a:bodyPr wrap="square" lIns="0" tIns="0" rIns="0" bIns="0" rtlCol="0" anchor="t">
            <a:spAutoFit/>
          </a:bodyPr>
          <a:lstStyle/>
          <a:p>
            <a:pPr>
              <a:lnSpc>
                <a:spcPts val="4397"/>
              </a:lnSpc>
              <a:spcBef>
                <a:spcPct val="0"/>
              </a:spcBef>
            </a:pPr>
            <a:r>
              <a:rPr lang="en-US" sz="2400" spc="155" dirty="0">
                <a:solidFill>
                  <a:schemeClr val="bg1"/>
                </a:solidFill>
                <a:latin typeface="Arial Black" panose="020B0A04020102020204" pitchFamily="34" charset="0"/>
              </a:rPr>
              <a:t>Report, Inform, Explain, Announce</a:t>
            </a:r>
          </a:p>
        </p:txBody>
      </p:sp>
      <p:sp>
        <p:nvSpPr>
          <p:cNvPr id="25" name="TextBox 25">
            <a:extLst>
              <a:ext uri="{FF2B5EF4-FFF2-40B4-BE49-F238E27FC236}">
                <a16:creationId xmlns:a16="http://schemas.microsoft.com/office/drawing/2014/main" id="{1D604EA4-D12D-A71E-15DC-14A3EC4BA0A1}"/>
              </a:ext>
            </a:extLst>
          </p:cNvPr>
          <p:cNvSpPr txBox="1"/>
          <p:nvPr/>
        </p:nvSpPr>
        <p:spPr>
          <a:xfrm>
            <a:off x="7543800" y="1028700"/>
            <a:ext cx="4429058" cy="203261"/>
          </a:xfrm>
          <a:prstGeom prst="rect">
            <a:avLst/>
          </a:prstGeom>
        </p:spPr>
        <p:txBody>
          <a:bodyPr wrap="square" lIns="0" tIns="0" rIns="0" bIns="0" rtlCol="0" anchor="t">
            <a:spAutoFit/>
          </a:bodyPr>
          <a:lstStyle/>
          <a:p>
            <a:pPr>
              <a:lnSpc>
                <a:spcPts val="1541"/>
              </a:lnSpc>
              <a:spcBef>
                <a:spcPct val="0"/>
              </a:spcBef>
            </a:pPr>
            <a:r>
              <a:rPr lang="en-US" sz="2000" i="1" spc="109" dirty="0">
                <a:solidFill>
                  <a:srgbClr val="231F20"/>
                </a:solidFill>
                <a:latin typeface="Open Sauce"/>
              </a:rPr>
              <a:t>Synergizing for </a:t>
            </a:r>
            <a:r>
              <a:rPr lang="en-US" sz="2000" i="1" spc="109" dirty="0">
                <a:solidFill>
                  <a:srgbClr val="1C5739"/>
                </a:solidFill>
                <a:latin typeface="Open Sauce"/>
              </a:rPr>
              <a:t>Success</a:t>
            </a:r>
          </a:p>
        </p:txBody>
      </p:sp>
      <p:sp>
        <p:nvSpPr>
          <p:cNvPr id="26" name="TextBox 26">
            <a:extLst>
              <a:ext uri="{FF2B5EF4-FFF2-40B4-BE49-F238E27FC236}">
                <a16:creationId xmlns:a16="http://schemas.microsoft.com/office/drawing/2014/main" id="{5EB37051-112A-FE72-9E4C-E3530DCEEB1F}"/>
              </a:ext>
            </a:extLst>
          </p:cNvPr>
          <p:cNvSpPr txBox="1"/>
          <p:nvPr/>
        </p:nvSpPr>
        <p:spPr>
          <a:xfrm>
            <a:off x="6858000" y="419100"/>
            <a:ext cx="4078100" cy="307777"/>
          </a:xfrm>
          <a:prstGeom prst="rect">
            <a:avLst/>
          </a:prstGeom>
        </p:spPr>
        <p:txBody>
          <a:bodyPr wrap="square" lIns="0" tIns="0" rIns="0" bIns="0" rtlCol="0" anchor="t">
            <a:spAutoFit/>
          </a:bodyPr>
          <a:lstStyle/>
          <a:p>
            <a:pPr>
              <a:lnSpc>
                <a:spcPts val="2399"/>
              </a:lnSpc>
              <a:spcBef>
                <a:spcPct val="0"/>
              </a:spcBef>
            </a:pPr>
            <a:r>
              <a:rPr lang="en-US" sz="2000" spc="170" dirty="0">
                <a:solidFill>
                  <a:srgbClr val="397D5A"/>
                </a:solidFill>
                <a:latin typeface="Open Sauce Bold"/>
              </a:rPr>
              <a:t>Example Trigger Phrase</a:t>
            </a:r>
          </a:p>
        </p:txBody>
      </p:sp>
      <p:sp>
        <p:nvSpPr>
          <p:cNvPr id="28" name="TextBox 28">
            <a:extLst>
              <a:ext uri="{FF2B5EF4-FFF2-40B4-BE49-F238E27FC236}">
                <a16:creationId xmlns:a16="http://schemas.microsoft.com/office/drawing/2014/main" id="{132B7D7F-4F34-64A8-2B99-905696B2728C}"/>
              </a:ext>
            </a:extLst>
          </p:cNvPr>
          <p:cNvSpPr txBox="1"/>
          <p:nvPr/>
        </p:nvSpPr>
        <p:spPr>
          <a:xfrm>
            <a:off x="300388" y="5188307"/>
            <a:ext cx="3585811" cy="307777"/>
          </a:xfrm>
          <a:prstGeom prst="rect">
            <a:avLst/>
          </a:prstGeom>
        </p:spPr>
        <p:txBody>
          <a:bodyPr wrap="square" lIns="0" tIns="0" rIns="0" bIns="0" rtlCol="0" anchor="t">
            <a:spAutoFit/>
          </a:bodyPr>
          <a:lstStyle/>
          <a:p>
            <a:pPr>
              <a:lnSpc>
                <a:spcPts val="2399"/>
              </a:lnSpc>
              <a:spcBef>
                <a:spcPct val="0"/>
              </a:spcBef>
            </a:pPr>
            <a:r>
              <a:rPr lang="en-US" sz="2400" spc="170" dirty="0">
                <a:solidFill>
                  <a:srgbClr val="397D5A"/>
                </a:solidFill>
                <a:latin typeface="Open Sauce Bold"/>
              </a:rPr>
              <a:t>01 - Emphasizing</a:t>
            </a:r>
          </a:p>
        </p:txBody>
      </p:sp>
      <p:sp>
        <p:nvSpPr>
          <p:cNvPr id="30" name="TextBox 30">
            <a:extLst>
              <a:ext uri="{FF2B5EF4-FFF2-40B4-BE49-F238E27FC236}">
                <a16:creationId xmlns:a16="http://schemas.microsoft.com/office/drawing/2014/main" id="{BA1C9E85-094D-3C00-0BBC-5B3B6C01ACB6}"/>
              </a:ext>
            </a:extLst>
          </p:cNvPr>
          <p:cNvSpPr txBox="1"/>
          <p:nvPr/>
        </p:nvSpPr>
        <p:spPr>
          <a:xfrm>
            <a:off x="300389" y="6034464"/>
            <a:ext cx="4973318" cy="313356"/>
          </a:xfrm>
          <a:prstGeom prst="rect">
            <a:avLst/>
          </a:prstGeom>
        </p:spPr>
        <p:txBody>
          <a:bodyPr wrap="square" lIns="0" tIns="0" rIns="0" bIns="0" rtlCol="0" anchor="t">
            <a:spAutoFit/>
          </a:bodyPr>
          <a:lstStyle/>
          <a:p>
            <a:pPr>
              <a:lnSpc>
                <a:spcPts val="2399"/>
              </a:lnSpc>
              <a:spcBef>
                <a:spcPct val="0"/>
              </a:spcBef>
            </a:pPr>
            <a:r>
              <a:rPr lang="en-US" sz="2400" spc="170" dirty="0">
                <a:solidFill>
                  <a:srgbClr val="397D5A"/>
                </a:solidFill>
                <a:latin typeface="Open Sauce Bold"/>
              </a:rPr>
              <a:t>02- Analogical Variation</a:t>
            </a:r>
          </a:p>
        </p:txBody>
      </p:sp>
      <p:sp>
        <p:nvSpPr>
          <p:cNvPr id="32" name="TextBox 32">
            <a:extLst>
              <a:ext uri="{FF2B5EF4-FFF2-40B4-BE49-F238E27FC236}">
                <a16:creationId xmlns:a16="http://schemas.microsoft.com/office/drawing/2014/main" id="{6CF5331D-79BE-382E-843A-461F187D69E6}"/>
              </a:ext>
            </a:extLst>
          </p:cNvPr>
          <p:cNvSpPr txBox="1"/>
          <p:nvPr/>
        </p:nvSpPr>
        <p:spPr>
          <a:xfrm>
            <a:off x="328463" y="7734300"/>
            <a:ext cx="4700737" cy="307777"/>
          </a:xfrm>
          <a:prstGeom prst="rect">
            <a:avLst/>
          </a:prstGeom>
        </p:spPr>
        <p:txBody>
          <a:bodyPr wrap="square" lIns="0" tIns="0" rIns="0" bIns="0" rtlCol="0" anchor="t">
            <a:spAutoFit/>
          </a:bodyPr>
          <a:lstStyle/>
          <a:p>
            <a:pPr>
              <a:lnSpc>
                <a:spcPts val="2399"/>
              </a:lnSpc>
              <a:spcBef>
                <a:spcPct val="0"/>
              </a:spcBef>
            </a:pPr>
            <a:r>
              <a:rPr lang="en-US" sz="2400" spc="170" dirty="0">
                <a:solidFill>
                  <a:srgbClr val="397D5A"/>
                </a:solidFill>
                <a:latin typeface="Open Sauce Bold"/>
              </a:rPr>
              <a:t>04- Audience Engagement</a:t>
            </a:r>
          </a:p>
        </p:txBody>
      </p:sp>
      <p:sp>
        <p:nvSpPr>
          <p:cNvPr id="33" name="Freeform 33">
            <a:extLst>
              <a:ext uri="{FF2B5EF4-FFF2-40B4-BE49-F238E27FC236}">
                <a16:creationId xmlns:a16="http://schemas.microsoft.com/office/drawing/2014/main" id="{4167D83B-39E1-AFE5-5242-8105151F9A70}"/>
              </a:ext>
            </a:extLst>
          </p:cNvPr>
          <p:cNvSpPr/>
          <p:nvPr/>
        </p:nvSpPr>
        <p:spPr>
          <a:xfrm rot="-10800000">
            <a:off x="-233683" y="1499983"/>
            <a:ext cx="6558048" cy="2387076"/>
          </a:xfrm>
          <a:custGeom>
            <a:avLst/>
            <a:gdLst/>
            <a:ahLst/>
            <a:cxnLst/>
            <a:rect l="l" t="t" r="r" b="b"/>
            <a:pathLst>
              <a:path w="8744064" h="2511931">
                <a:moveTo>
                  <a:pt x="0" y="0"/>
                </a:moveTo>
                <a:lnTo>
                  <a:pt x="8744064" y="0"/>
                </a:lnTo>
                <a:lnTo>
                  <a:pt x="8744064" y="2511931"/>
                </a:lnTo>
                <a:lnTo>
                  <a:pt x="0" y="251193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350" dirty="0"/>
          </a:p>
        </p:txBody>
      </p:sp>
      <p:sp>
        <p:nvSpPr>
          <p:cNvPr id="34" name="TextBox 33">
            <a:extLst>
              <a:ext uri="{FF2B5EF4-FFF2-40B4-BE49-F238E27FC236}">
                <a16:creationId xmlns:a16="http://schemas.microsoft.com/office/drawing/2014/main" id="{C5446708-5C7B-4321-B57D-EE41B32271D1}"/>
              </a:ext>
            </a:extLst>
          </p:cNvPr>
          <p:cNvSpPr txBox="1"/>
          <p:nvPr/>
        </p:nvSpPr>
        <p:spPr>
          <a:xfrm>
            <a:off x="-1" y="1714500"/>
            <a:ext cx="6150699" cy="584775"/>
          </a:xfrm>
          <a:prstGeom prst="rect">
            <a:avLst/>
          </a:prstGeom>
          <a:noFill/>
        </p:spPr>
        <p:txBody>
          <a:bodyPr wrap="square" rtlCol="0">
            <a:spAutoFit/>
          </a:bodyPr>
          <a:lstStyle/>
          <a:p>
            <a:r>
              <a:rPr lang="en-US" sz="3200" dirty="0">
                <a:solidFill>
                  <a:schemeClr val="bg1"/>
                </a:solidFill>
              </a:rPr>
              <a:t>Short-term Memory: Strategies</a:t>
            </a:r>
          </a:p>
        </p:txBody>
      </p:sp>
      <p:sp>
        <p:nvSpPr>
          <p:cNvPr id="2" name="TextBox 32">
            <a:extLst>
              <a:ext uri="{FF2B5EF4-FFF2-40B4-BE49-F238E27FC236}">
                <a16:creationId xmlns:a16="http://schemas.microsoft.com/office/drawing/2014/main" id="{B4352A10-7017-C7D7-DA95-DEFFFDAB19A5}"/>
              </a:ext>
            </a:extLst>
          </p:cNvPr>
          <p:cNvSpPr txBox="1"/>
          <p:nvPr/>
        </p:nvSpPr>
        <p:spPr>
          <a:xfrm>
            <a:off x="360681" y="6894159"/>
            <a:ext cx="3754117" cy="313356"/>
          </a:xfrm>
          <a:prstGeom prst="rect">
            <a:avLst/>
          </a:prstGeom>
        </p:spPr>
        <p:txBody>
          <a:bodyPr wrap="square" lIns="0" tIns="0" rIns="0" bIns="0" rtlCol="0" anchor="t">
            <a:spAutoFit/>
          </a:bodyPr>
          <a:lstStyle/>
          <a:p>
            <a:pPr>
              <a:lnSpc>
                <a:spcPts val="2399"/>
              </a:lnSpc>
              <a:spcBef>
                <a:spcPct val="0"/>
              </a:spcBef>
            </a:pPr>
            <a:r>
              <a:rPr lang="en-US" sz="2400" spc="170" dirty="0">
                <a:solidFill>
                  <a:srgbClr val="397D5A"/>
                </a:solidFill>
                <a:latin typeface="Open Sauce Bold"/>
              </a:rPr>
              <a:t>03- Illustration</a:t>
            </a:r>
          </a:p>
        </p:txBody>
      </p:sp>
      <p:sp>
        <p:nvSpPr>
          <p:cNvPr id="8" name="TextBox 7">
            <a:extLst>
              <a:ext uri="{FF2B5EF4-FFF2-40B4-BE49-F238E27FC236}">
                <a16:creationId xmlns:a16="http://schemas.microsoft.com/office/drawing/2014/main" id="{1A365CA1-30A0-485C-ACA7-9CEB686B793F}"/>
              </a:ext>
            </a:extLst>
          </p:cNvPr>
          <p:cNvSpPr txBox="1"/>
          <p:nvPr/>
        </p:nvSpPr>
        <p:spPr>
          <a:xfrm>
            <a:off x="6437196" y="2598778"/>
            <a:ext cx="7009530" cy="8032968"/>
          </a:xfrm>
          <a:prstGeom prst="rect">
            <a:avLst/>
          </a:prstGeom>
          <a:noFill/>
        </p:spPr>
        <p:txBody>
          <a:bodyPr wrap="square" rtlCol="0">
            <a:spAutoFit/>
          </a:bodyPr>
          <a:lstStyle/>
          <a:p>
            <a:r>
              <a:rPr lang="en-US" sz="2400" i="1" dirty="0">
                <a:solidFill>
                  <a:srgbClr val="1C5739"/>
                </a:solidFill>
              </a:rPr>
              <a:t>How can we seamlessly integrate and emphasize this trigger throughout a presentation?</a:t>
            </a:r>
            <a:endParaRPr lang="en-US" sz="2400" dirty="0">
              <a:solidFill>
                <a:srgbClr val="1C5739"/>
              </a:solidFill>
            </a:endParaRPr>
          </a:p>
          <a:p>
            <a:r>
              <a:rPr lang="en-US" dirty="0"/>
              <a:t> </a:t>
            </a:r>
          </a:p>
          <a:p>
            <a:pPr lvl="0"/>
            <a:r>
              <a:rPr lang="en-US" sz="2400" b="1" dirty="0"/>
              <a:t>Emphasizing for repetition:</a:t>
            </a:r>
            <a:r>
              <a:rPr lang="en-US" sz="2400" dirty="0"/>
              <a:t>  “Profitability isn’t just about the product; it’s about how we synergize as a team for success.”</a:t>
            </a:r>
          </a:p>
          <a:p>
            <a:pPr lvl="0"/>
            <a:endParaRPr lang="en-US" sz="2400" b="1" dirty="0"/>
          </a:p>
          <a:p>
            <a:pPr lvl="0"/>
            <a:r>
              <a:rPr lang="en-US" sz="2400" b="1" dirty="0"/>
              <a:t>Analogical Variation:</a:t>
            </a:r>
            <a:r>
              <a:rPr lang="en-US" sz="2400" dirty="0"/>
              <a:t> “Think of it as a winning sports team.  Each player contributes uniquely, but it’s the synergy, the “Synergizing for Success” that leads to victory.”</a:t>
            </a:r>
          </a:p>
          <a:p>
            <a:pPr lvl="0"/>
            <a:endParaRPr lang="en-US" sz="2400" b="1" dirty="0"/>
          </a:p>
          <a:p>
            <a:pPr lvl="0"/>
            <a:r>
              <a:rPr lang="en-US" sz="2400" b="1" dirty="0"/>
              <a:t>Illustration:</a:t>
            </a:r>
            <a:r>
              <a:rPr lang="en-US" sz="2400" dirty="0"/>
              <a:t> “Consider our recent product launch.  The numbers speak for themselves, highlighting the direct impact of Synergizing for Success on our profit margins.”</a:t>
            </a:r>
          </a:p>
          <a:p>
            <a:pPr lvl="0"/>
            <a:endParaRPr lang="en-US" sz="2400" b="1" dirty="0"/>
          </a:p>
          <a:p>
            <a:pPr lvl="0"/>
            <a:r>
              <a:rPr lang="en-US" sz="2400" b="1" dirty="0"/>
              <a:t>Audience Engagement:</a:t>
            </a:r>
            <a:r>
              <a:rPr lang="en-US" sz="2400" dirty="0"/>
              <a:t> “Pause and reflect on your own experiences.  When have you witnessed the power of teamwork contributing to success?  That is the essence of ‘Synergizing for Success’”.</a:t>
            </a:r>
          </a:p>
          <a:p>
            <a:endParaRPr lang="en-US" dirty="0"/>
          </a:p>
        </p:txBody>
      </p:sp>
    </p:spTree>
    <p:extLst>
      <p:ext uri="{BB962C8B-B14F-4D97-AF65-F5344CB8AC3E}">
        <p14:creationId xmlns:p14="http://schemas.microsoft.com/office/powerpoint/2010/main" val="28151460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5C2AD-B3E2-CDB5-8FCC-139821D5B8E4}"/>
            </a:ext>
          </a:extLst>
        </p:cNvPr>
        <p:cNvGrpSpPr/>
        <p:nvPr/>
      </p:nvGrpSpPr>
      <p:grpSpPr>
        <a:xfrm>
          <a:off x="0" y="0"/>
          <a:ext cx="0" cy="0"/>
          <a:chOff x="0" y="0"/>
          <a:chExt cx="0" cy="0"/>
        </a:xfrm>
      </p:grpSpPr>
      <p:grpSp>
        <p:nvGrpSpPr>
          <p:cNvPr id="6" name="Group 6">
            <a:extLst>
              <a:ext uri="{FF2B5EF4-FFF2-40B4-BE49-F238E27FC236}">
                <a16:creationId xmlns:a16="http://schemas.microsoft.com/office/drawing/2014/main" id="{3F1EBF8F-134F-0340-A285-DE2FAF6815BB}"/>
              </a:ext>
            </a:extLst>
          </p:cNvPr>
          <p:cNvGrpSpPr/>
          <p:nvPr/>
        </p:nvGrpSpPr>
        <p:grpSpPr>
          <a:xfrm>
            <a:off x="5315160" y="2514352"/>
            <a:ext cx="1290076" cy="1548302"/>
            <a:chOff x="0" y="0"/>
            <a:chExt cx="2656504" cy="3188238"/>
          </a:xfrm>
        </p:grpSpPr>
        <p:sp>
          <p:nvSpPr>
            <p:cNvPr id="7" name="Freeform 7">
              <a:extLst>
                <a:ext uri="{FF2B5EF4-FFF2-40B4-BE49-F238E27FC236}">
                  <a16:creationId xmlns:a16="http://schemas.microsoft.com/office/drawing/2014/main" id="{3D69D16B-77D6-D290-E941-2962BFAFB8AB}"/>
                </a:ext>
              </a:extLst>
            </p:cNvPr>
            <p:cNvSpPr/>
            <p:nvPr/>
          </p:nvSpPr>
          <p:spPr>
            <a:xfrm>
              <a:off x="0" y="0"/>
              <a:ext cx="2656586" cy="3188208"/>
            </a:xfrm>
            <a:custGeom>
              <a:avLst/>
              <a:gdLst/>
              <a:ahLst/>
              <a:cxnLst/>
              <a:rect l="l" t="t" r="r" b="b"/>
              <a:pathLst>
                <a:path w="2656586" h="3188208">
                  <a:moveTo>
                    <a:pt x="1342263" y="0"/>
                  </a:moveTo>
                  <a:cubicBezTo>
                    <a:pt x="587248" y="0"/>
                    <a:pt x="0" y="587248"/>
                    <a:pt x="0" y="1342390"/>
                  </a:cubicBezTo>
                  <a:cubicBezTo>
                    <a:pt x="0" y="1957705"/>
                    <a:pt x="419481" y="2489073"/>
                    <a:pt x="1006729" y="2628900"/>
                  </a:cubicBezTo>
                  <a:cubicBezTo>
                    <a:pt x="1342263" y="3188208"/>
                    <a:pt x="1342263" y="3188208"/>
                    <a:pt x="1342263" y="3188208"/>
                  </a:cubicBezTo>
                  <a:cubicBezTo>
                    <a:pt x="1649857" y="2628900"/>
                    <a:pt x="1649857" y="2628900"/>
                    <a:pt x="1649857" y="2628900"/>
                  </a:cubicBezTo>
                  <a:cubicBezTo>
                    <a:pt x="2237105" y="2489073"/>
                    <a:pt x="2656586" y="1957705"/>
                    <a:pt x="2656586" y="1342390"/>
                  </a:cubicBezTo>
                  <a:cubicBezTo>
                    <a:pt x="2656459" y="587248"/>
                    <a:pt x="2069338" y="0"/>
                    <a:pt x="1342263" y="0"/>
                  </a:cubicBezTo>
                  <a:close/>
                  <a:moveTo>
                    <a:pt x="1342263" y="2461133"/>
                  </a:moveTo>
                  <a:cubicBezTo>
                    <a:pt x="727075" y="2461133"/>
                    <a:pt x="223774" y="1957705"/>
                    <a:pt x="223774" y="1342390"/>
                  </a:cubicBezTo>
                  <a:cubicBezTo>
                    <a:pt x="223774" y="727075"/>
                    <a:pt x="727075" y="223647"/>
                    <a:pt x="1342263" y="223647"/>
                  </a:cubicBezTo>
                  <a:cubicBezTo>
                    <a:pt x="1957451" y="223647"/>
                    <a:pt x="2432812" y="727075"/>
                    <a:pt x="2432812" y="1342390"/>
                  </a:cubicBezTo>
                  <a:cubicBezTo>
                    <a:pt x="2432812" y="1957705"/>
                    <a:pt x="1957451" y="2461133"/>
                    <a:pt x="1342263" y="2461133"/>
                  </a:cubicBezTo>
                  <a:close/>
                </a:path>
              </a:pathLst>
            </a:custGeom>
            <a:solidFill>
              <a:srgbClr val="1C5739"/>
            </a:solidFill>
          </p:spPr>
          <p:txBody>
            <a:bodyPr/>
            <a:lstStyle/>
            <a:p>
              <a:endParaRPr lang="en-US" sz="1350" dirty="0"/>
            </a:p>
          </p:txBody>
        </p:sp>
      </p:grpSp>
      <p:grpSp>
        <p:nvGrpSpPr>
          <p:cNvPr id="11" name="Group 11">
            <a:extLst>
              <a:ext uri="{FF2B5EF4-FFF2-40B4-BE49-F238E27FC236}">
                <a16:creationId xmlns:a16="http://schemas.microsoft.com/office/drawing/2014/main" id="{305DC52C-D054-7DFD-52E6-2C92C4852E21}"/>
              </a:ext>
            </a:extLst>
          </p:cNvPr>
          <p:cNvGrpSpPr/>
          <p:nvPr/>
        </p:nvGrpSpPr>
        <p:grpSpPr>
          <a:xfrm>
            <a:off x="6730882" y="2463815"/>
            <a:ext cx="1290076" cy="1548302"/>
            <a:chOff x="0" y="0"/>
            <a:chExt cx="2656504" cy="3188238"/>
          </a:xfrm>
        </p:grpSpPr>
        <p:sp>
          <p:nvSpPr>
            <p:cNvPr id="12" name="Freeform 12">
              <a:extLst>
                <a:ext uri="{FF2B5EF4-FFF2-40B4-BE49-F238E27FC236}">
                  <a16:creationId xmlns:a16="http://schemas.microsoft.com/office/drawing/2014/main" id="{A789756B-58C9-5808-50BD-ECC28317E1CA}"/>
                </a:ext>
              </a:extLst>
            </p:cNvPr>
            <p:cNvSpPr/>
            <p:nvPr/>
          </p:nvSpPr>
          <p:spPr>
            <a:xfrm>
              <a:off x="0" y="0"/>
              <a:ext cx="2656586" cy="3188208"/>
            </a:xfrm>
            <a:custGeom>
              <a:avLst/>
              <a:gdLst/>
              <a:ahLst/>
              <a:cxnLst/>
              <a:rect l="l" t="t" r="r" b="b"/>
              <a:pathLst>
                <a:path w="2656586" h="3188208">
                  <a:moveTo>
                    <a:pt x="1342263" y="0"/>
                  </a:moveTo>
                  <a:cubicBezTo>
                    <a:pt x="587248" y="0"/>
                    <a:pt x="0" y="587248"/>
                    <a:pt x="0" y="1342390"/>
                  </a:cubicBezTo>
                  <a:cubicBezTo>
                    <a:pt x="0" y="1957705"/>
                    <a:pt x="419481" y="2489073"/>
                    <a:pt x="1006729" y="2628900"/>
                  </a:cubicBezTo>
                  <a:cubicBezTo>
                    <a:pt x="1342263" y="3188208"/>
                    <a:pt x="1342263" y="3188208"/>
                    <a:pt x="1342263" y="3188208"/>
                  </a:cubicBezTo>
                  <a:cubicBezTo>
                    <a:pt x="1649857" y="2628900"/>
                    <a:pt x="1649857" y="2628900"/>
                    <a:pt x="1649857" y="2628900"/>
                  </a:cubicBezTo>
                  <a:cubicBezTo>
                    <a:pt x="2237105" y="2489073"/>
                    <a:pt x="2656586" y="1957705"/>
                    <a:pt x="2656586" y="1342390"/>
                  </a:cubicBezTo>
                  <a:cubicBezTo>
                    <a:pt x="2656459" y="587248"/>
                    <a:pt x="2069338" y="0"/>
                    <a:pt x="1342263" y="0"/>
                  </a:cubicBezTo>
                  <a:close/>
                  <a:moveTo>
                    <a:pt x="1342263" y="2461133"/>
                  </a:moveTo>
                  <a:cubicBezTo>
                    <a:pt x="727075" y="2461133"/>
                    <a:pt x="223774" y="1957705"/>
                    <a:pt x="223774" y="1342390"/>
                  </a:cubicBezTo>
                  <a:cubicBezTo>
                    <a:pt x="223774" y="727075"/>
                    <a:pt x="727075" y="223647"/>
                    <a:pt x="1342263" y="223647"/>
                  </a:cubicBezTo>
                  <a:cubicBezTo>
                    <a:pt x="1957451" y="223647"/>
                    <a:pt x="2432812" y="727075"/>
                    <a:pt x="2432812" y="1342390"/>
                  </a:cubicBezTo>
                  <a:cubicBezTo>
                    <a:pt x="2432812" y="1957705"/>
                    <a:pt x="1957451" y="2461133"/>
                    <a:pt x="1342263" y="2461133"/>
                  </a:cubicBezTo>
                  <a:close/>
                </a:path>
              </a:pathLst>
            </a:custGeom>
            <a:solidFill>
              <a:srgbClr val="1C5739"/>
            </a:solidFill>
          </p:spPr>
          <p:txBody>
            <a:bodyPr/>
            <a:lstStyle/>
            <a:p>
              <a:endParaRPr lang="en-US" sz="1350" dirty="0"/>
            </a:p>
          </p:txBody>
        </p:sp>
      </p:grpSp>
      <p:grpSp>
        <p:nvGrpSpPr>
          <p:cNvPr id="15" name="Group 15">
            <a:extLst>
              <a:ext uri="{FF2B5EF4-FFF2-40B4-BE49-F238E27FC236}">
                <a16:creationId xmlns:a16="http://schemas.microsoft.com/office/drawing/2014/main" id="{F900D16C-6FE4-6317-9F98-68A900B856E5}"/>
              </a:ext>
            </a:extLst>
          </p:cNvPr>
          <p:cNvGrpSpPr/>
          <p:nvPr/>
        </p:nvGrpSpPr>
        <p:grpSpPr>
          <a:xfrm>
            <a:off x="8105485" y="2454730"/>
            <a:ext cx="1290076" cy="1548302"/>
            <a:chOff x="0" y="0"/>
            <a:chExt cx="2656504" cy="3188238"/>
          </a:xfrm>
        </p:grpSpPr>
        <p:sp>
          <p:nvSpPr>
            <p:cNvPr id="16" name="Freeform 16">
              <a:extLst>
                <a:ext uri="{FF2B5EF4-FFF2-40B4-BE49-F238E27FC236}">
                  <a16:creationId xmlns:a16="http://schemas.microsoft.com/office/drawing/2014/main" id="{2196EF86-A6E2-9F1E-0E69-6FA953E3DC02}"/>
                </a:ext>
              </a:extLst>
            </p:cNvPr>
            <p:cNvSpPr/>
            <p:nvPr/>
          </p:nvSpPr>
          <p:spPr>
            <a:xfrm>
              <a:off x="0" y="0"/>
              <a:ext cx="2656586" cy="3188208"/>
            </a:xfrm>
            <a:custGeom>
              <a:avLst/>
              <a:gdLst/>
              <a:ahLst/>
              <a:cxnLst/>
              <a:rect l="l" t="t" r="r" b="b"/>
              <a:pathLst>
                <a:path w="2656586" h="3188208">
                  <a:moveTo>
                    <a:pt x="1342263" y="0"/>
                  </a:moveTo>
                  <a:cubicBezTo>
                    <a:pt x="587248" y="0"/>
                    <a:pt x="0" y="587248"/>
                    <a:pt x="0" y="1342390"/>
                  </a:cubicBezTo>
                  <a:cubicBezTo>
                    <a:pt x="0" y="1957705"/>
                    <a:pt x="419481" y="2489073"/>
                    <a:pt x="1006729" y="2628900"/>
                  </a:cubicBezTo>
                  <a:cubicBezTo>
                    <a:pt x="1342263" y="3188208"/>
                    <a:pt x="1342263" y="3188208"/>
                    <a:pt x="1342263" y="3188208"/>
                  </a:cubicBezTo>
                  <a:cubicBezTo>
                    <a:pt x="1649857" y="2628900"/>
                    <a:pt x="1649857" y="2628900"/>
                    <a:pt x="1649857" y="2628900"/>
                  </a:cubicBezTo>
                  <a:cubicBezTo>
                    <a:pt x="2237105" y="2489073"/>
                    <a:pt x="2656586" y="1957705"/>
                    <a:pt x="2656586" y="1342390"/>
                  </a:cubicBezTo>
                  <a:cubicBezTo>
                    <a:pt x="2656459" y="587248"/>
                    <a:pt x="2069338" y="0"/>
                    <a:pt x="1342263" y="0"/>
                  </a:cubicBezTo>
                  <a:close/>
                  <a:moveTo>
                    <a:pt x="1342263" y="2461133"/>
                  </a:moveTo>
                  <a:cubicBezTo>
                    <a:pt x="727075" y="2461133"/>
                    <a:pt x="223774" y="1957705"/>
                    <a:pt x="223774" y="1342390"/>
                  </a:cubicBezTo>
                  <a:cubicBezTo>
                    <a:pt x="223774" y="727075"/>
                    <a:pt x="727075" y="223647"/>
                    <a:pt x="1342263" y="223647"/>
                  </a:cubicBezTo>
                  <a:cubicBezTo>
                    <a:pt x="1957451" y="223647"/>
                    <a:pt x="2432812" y="727075"/>
                    <a:pt x="2432812" y="1342390"/>
                  </a:cubicBezTo>
                  <a:cubicBezTo>
                    <a:pt x="2432812" y="1957705"/>
                    <a:pt x="1957451" y="2461133"/>
                    <a:pt x="1342263" y="2461133"/>
                  </a:cubicBezTo>
                  <a:close/>
                </a:path>
              </a:pathLst>
            </a:custGeom>
            <a:solidFill>
              <a:srgbClr val="1C5739"/>
            </a:solidFill>
          </p:spPr>
          <p:txBody>
            <a:bodyPr/>
            <a:lstStyle/>
            <a:p>
              <a:endParaRPr lang="en-US" sz="1350" dirty="0"/>
            </a:p>
          </p:txBody>
        </p:sp>
      </p:grpSp>
      <p:grpSp>
        <p:nvGrpSpPr>
          <p:cNvPr id="19" name="Group 19">
            <a:extLst>
              <a:ext uri="{FF2B5EF4-FFF2-40B4-BE49-F238E27FC236}">
                <a16:creationId xmlns:a16="http://schemas.microsoft.com/office/drawing/2014/main" id="{42411CA6-713B-EC59-8F92-3DE6573DBEF7}"/>
              </a:ext>
            </a:extLst>
          </p:cNvPr>
          <p:cNvGrpSpPr/>
          <p:nvPr/>
        </p:nvGrpSpPr>
        <p:grpSpPr>
          <a:xfrm>
            <a:off x="9471718" y="2437202"/>
            <a:ext cx="1290076" cy="1548302"/>
            <a:chOff x="0" y="0"/>
            <a:chExt cx="2656504" cy="3188238"/>
          </a:xfrm>
        </p:grpSpPr>
        <p:sp>
          <p:nvSpPr>
            <p:cNvPr id="20" name="Freeform 20">
              <a:extLst>
                <a:ext uri="{FF2B5EF4-FFF2-40B4-BE49-F238E27FC236}">
                  <a16:creationId xmlns:a16="http://schemas.microsoft.com/office/drawing/2014/main" id="{317A531F-05CD-6F42-4948-833B023F4896}"/>
                </a:ext>
              </a:extLst>
            </p:cNvPr>
            <p:cNvSpPr/>
            <p:nvPr/>
          </p:nvSpPr>
          <p:spPr>
            <a:xfrm>
              <a:off x="0" y="0"/>
              <a:ext cx="2656586" cy="3188208"/>
            </a:xfrm>
            <a:custGeom>
              <a:avLst/>
              <a:gdLst/>
              <a:ahLst/>
              <a:cxnLst/>
              <a:rect l="l" t="t" r="r" b="b"/>
              <a:pathLst>
                <a:path w="2656586" h="3188208">
                  <a:moveTo>
                    <a:pt x="1342263" y="0"/>
                  </a:moveTo>
                  <a:cubicBezTo>
                    <a:pt x="587248" y="0"/>
                    <a:pt x="0" y="587248"/>
                    <a:pt x="0" y="1342390"/>
                  </a:cubicBezTo>
                  <a:cubicBezTo>
                    <a:pt x="0" y="1957705"/>
                    <a:pt x="419481" y="2489073"/>
                    <a:pt x="1006729" y="2628900"/>
                  </a:cubicBezTo>
                  <a:cubicBezTo>
                    <a:pt x="1342263" y="3188208"/>
                    <a:pt x="1342263" y="3188208"/>
                    <a:pt x="1342263" y="3188208"/>
                  </a:cubicBezTo>
                  <a:cubicBezTo>
                    <a:pt x="1649857" y="2628900"/>
                    <a:pt x="1649857" y="2628900"/>
                    <a:pt x="1649857" y="2628900"/>
                  </a:cubicBezTo>
                  <a:cubicBezTo>
                    <a:pt x="2237105" y="2489073"/>
                    <a:pt x="2656586" y="1957705"/>
                    <a:pt x="2656586" y="1342390"/>
                  </a:cubicBezTo>
                  <a:cubicBezTo>
                    <a:pt x="2656459" y="587248"/>
                    <a:pt x="2069338" y="0"/>
                    <a:pt x="1342263" y="0"/>
                  </a:cubicBezTo>
                  <a:close/>
                  <a:moveTo>
                    <a:pt x="1342263" y="2461133"/>
                  </a:moveTo>
                  <a:cubicBezTo>
                    <a:pt x="727075" y="2461133"/>
                    <a:pt x="223774" y="1957705"/>
                    <a:pt x="223774" y="1342390"/>
                  </a:cubicBezTo>
                  <a:cubicBezTo>
                    <a:pt x="223774" y="727075"/>
                    <a:pt x="727075" y="223647"/>
                    <a:pt x="1342263" y="223647"/>
                  </a:cubicBezTo>
                  <a:cubicBezTo>
                    <a:pt x="1957451" y="223647"/>
                    <a:pt x="2432812" y="727075"/>
                    <a:pt x="2432812" y="1342390"/>
                  </a:cubicBezTo>
                  <a:cubicBezTo>
                    <a:pt x="2432812" y="1957705"/>
                    <a:pt x="1957451" y="2461133"/>
                    <a:pt x="1342263" y="2461133"/>
                  </a:cubicBezTo>
                  <a:close/>
                </a:path>
              </a:pathLst>
            </a:custGeom>
            <a:solidFill>
              <a:srgbClr val="1C5739"/>
            </a:solidFill>
          </p:spPr>
          <p:txBody>
            <a:bodyPr/>
            <a:lstStyle/>
            <a:p>
              <a:endParaRPr lang="en-US" sz="1350" dirty="0"/>
            </a:p>
          </p:txBody>
        </p:sp>
      </p:grpSp>
      <p:sp>
        <p:nvSpPr>
          <p:cNvPr id="24" name="TextBox 24">
            <a:extLst>
              <a:ext uri="{FF2B5EF4-FFF2-40B4-BE49-F238E27FC236}">
                <a16:creationId xmlns:a16="http://schemas.microsoft.com/office/drawing/2014/main" id="{B40669DF-4803-9362-0628-0A1488491AC9}"/>
              </a:ext>
            </a:extLst>
          </p:cNvPr>
          <p:cNvSpPr txBox="1"/>
          <p:nvPr/>
        </p:nvSpPr>
        <p:spPr>
          <a:xfrm>
            <a:off x="0" y="1556348"/>
            <a:ext cx="5928242" cy="1068498"/>
          </a:xfrm>
          <a:prstGeom prst="rect">
            <a:avLst/>
          </a:prstGeom>
        </p:spPr>
        <p:txBody>
          <a:bodyPr wrap="square" lIns="0" tIns="0" rIns="0" bIns="0" rtlCol="0" anchor="t">
            <a:spAutoFit/>
          </a:bodyPr>
          <a:lstStyle/>
          <a:p>
            <a:pPr>
              <a:lnSpc>
                <a:spcPts val="4397"/>
              </a:lnSpc>
              <a:spcBef>
                <a:spcPct val="0"/>
              </a:spcBef>
            </a:pPr>
            <a:r>
              <a:rPr lang="en-US" sz="2400" spc="155" dirty="0">
                <a:solidFill>
                  <a:schemeClr val="bg1"/>
                </a:solidFill>
                <a:latin typeface="Arial Black" panose="020B0A04020102020204" pitchFamily="34" charset="0"/>
              </a:rPr>
              <a:t>Report, Inform, Explain, Announce</a:t>
            </a:r>
          </a:p>
        </p:txBody>
      </p:sp>
      <p:sp>
        <p:nvSpPr>
          <p:cNvPr id="26" name="TextBox 26">
            <a:extLst>
              <a:ext uri="{FF2B5EF4-FFF2-40B4-BE49-F238E27FC236}">
                <a16:creationId xmlns:a16="http://schemas.microsoft.com/office/drawing/2014/main" id="{27F21B15-FDB0-BBD8-124B-09C257C1552E}"/>
              </a:ext>
            </a:extLst>
          </p:cNvPr>
          <p:cNvSpPr txBox="1"/>
          <p:nvPr/>
        </p:nvSpPr>
        <p:spPr>
          <a:xfrm>
            <a:off x="308545" y="4391222"/>
            <a:ext cx="4457132" cy="282065"/>
          </a:xfrm>
          <a:prstGeom prst="rect">
            <a:avLst/>
          </a:prstGeom>
        </p:spPr>
        <p:txBody>
          <a:bodyPr wrap="square" lIns="0" tIns="0" rIns="0" bIns="0" rtlCol="0" anchor="t">
            <a:spAutoFit/>
          </a:bodyPr>
          <a:lstStyle/>
          <a:p>
            <a:pPr>
              <a:lnSpc>
                <a:spcPts val="2399"/>
              </a:lnSpc>
              <a:spcBef>
                <a:spcPct val="0"/>
              </a:spcBef>
            </a:pPr>
            <a:r>
              <a:rPr lang="en-US" sz="1739" spc="170" dirty="0">
                <a:solidFill>
                  <a:srgbClr val="397D5A"/>
                </a:solidFill>
                <a:latin typeface="Open Sauce Bold"/>
              </a:rPr>
              <a:t>01 –Letter from Chief Executive</a:t>
            </a:r>
          </a:p>
        </p:txBody>
      </p:sp>
      <p:sp>
        <p:nvSpPr>
          <p:cNvPr id="28" name="TextBox 28">
            <a:extLst>
              <a:ext uri="{FF2B5EF4-FFF2-40B4-BE49-F238E27FC236}">
                <a16:creationId xmlns:a16="http://schemas.microsoft.com/office/drawing/2014/main" id="{95803570-92C7-ADE2-BB78-E1888E8943F1}"/>
              </a:ext>
            </a:extLst>
          </p:cNvPr>
          <p:cNvSpPr txBox="1"/>
          <p:nvPr/>
        </p:nvSpPr>
        <p:spPr>
          <a:xfrm>
            <a:off x="336619" y="4956551"/>
            <a:ext cx="4489352" cy="282065"/>
          </a:xfrm>
          <a:prstGeom prst="rect">
            <a:avLst/>
          </a:prstGeom>
        </p:spPr>
        <p:txBody>
          <a:bodyPr wrap="square" lIns="0" tIns="0" rIns="0" bIns="0" rtlCol="0" anchor="t">
            <a:spAutoFit/>
          </a:bodyPr>
          <a:lstStyle/>
          <a:p>
            <a:pPr>
              <a:lnSpc>
                <a:spcPts val="2399"/>
              </a:lnSpc>
              <a:spcBef>
                <a:spcPct val="0"/>
              </a:spcBef>
            </a:pPr>
            <a:r>
              <a:rPr lang="en-US" sz="1739" spc="170" dirty="0">
                <a:solidFill>
                  <a:srgbClr val="397D5A"/>
                </a:solidFill>
                <a:latin typeface="Open Sauce Bold"/>
              </a:rPr>
              <a:t>02 – Investor Relations Section</a:t>
            </a:r>
          </a:p>
        </p:txBody>
      </p:sp>
      <p:sp>
        <p:nvSpPr>
          <p:cNvPr id="30" name="TextBox 30">
            <a:extLst>
              <a:ext uri="{FF2B5EF4-FFF2-40B4-BE49-F238E27FC236}">
                <a16:creationId xmlns:a16="http://schemas.microsoft.com/office/drawing/2014/main" id="{20C2A99C-FDFF-3F74-2A50-D24DE73CCD1A}"/>
              </a:ext>
            </a:extLst>
          </p:cNvPr>
          <p:cNvSpPr txBox="1"/>
          <p:nvPr/>
        </p:nvSpPr>
        <p:spPr>
          <a:xfrm>
            <a:off x="353812" y="5571015"/>
            <a:ext cx="5312175" cy="282065"/>
          </a:xfrm>
          <a:prstGeom prst="rect">
            <a:avLst/>
          </a:prstGeom>
        </p:spPr>
        <p:txBody>
          <a:bodyPr wrap="square" lIns="0" tIns="0" rIns="0" bIns="0" rtlCol="0" anchor="t">
            <a:spAutoFit/>
          </a:bodyPr>
          <a:lstStyle/>
          <a:p>
            <a:pPr>
              <a:lnSpc>
                <a:spcPts val="2399"/>
              </a:lnSpc>
              <a:spcBef>
                <a:spcPct val="0"/>
              </a:spcBef>
            </a:pPr>
            <a:r>
              <a:rPr lang="en-US" sz="1739" spc="170" dirty="0">
                <a:solidFill>
                  <a:srgbClr val="397D5A"/>
                </a:solidFill>
                <a:latin typeface="Open Sauce Bold"/>
              </a:rPr>
              <a:t>03- Financial Information (10-K)</a:t>
            </a:r>
          </a:p>
        </p:txBody>
      </p:sp>
      <p:sp>
        <p:nvSpPr>
          <p:cNvPr id="32" name="TextBox 32">
            <a:extLst>
              <a:ext uri="{FF2B5EF4-FFF2-40B4-BE49-F238E27FC236}">
                <a16:creationId xmlns:a16="http://schemas.microsoft.com/office/drawing/2014/main" id="{AF053371-DF83-7993-C1C5-F24E16417488}"/>
              </a:ext>
            </a:extLst>
          </p:cNvPr>
          <p:cNvSpPr txBox="1"/>
          <p:nvPr/>
        </p:nvSpPr>
        <p:spPr>
          <a:xfrm>
            <a:off x="340765" y="6826282"/>
            <a:ext cx="4457132" cy="589841"/>
          </a:xfrm>
          <a:prstGeom prst="rect">
            <a:avLst/>
          </a:prstGeom>
        </p:spPr>
        <p:txBody>
          <a:bodyPr wrap="square" lIns="0" tIns="0" rIns="0" bIns="0" rtlCol="0" anchor="t">
            <a:spAutoFit/>
          </a:bodyPr>
          <a:lstStyle/>
          <a:p>
            <a:pPr>
              <a:lnSpc>
                <a:spcPts val="2399"/>
              </a:lnSpc>
              <a:spcBef>
                <a:spcPct val="0"/>
              </a:spcBef>
            </a:pPr>
            <a:r>
              <a:rPr lang="en-US" sz="1739" spc="170" dirty="0">
                <a:solidFill>
                  <a:srgbClr val="397D5A"/>
                </a:solidFill>
                <a:latin typeface="Open Sauce Bold"/>
              </a:rPr>
              <a:t>05- Management Discussion and Analysis Reports (MD&amp;A)</a:t>
            </a:r>
          </a:p>
        </p:txBody>
      </p:sp>
      <p:sp>
        <p:nvSpPr>
          <p:cNvPr id="33" name="Freeform 33">
            <a:extLst>
              <a:ext uri="{FF2B5EF4-FFF2-40B4-BE49-F238E27FC236}">
                <a16:creationId xmlns:a16="http://schemas.microsoft.com/office/drawing/2014/main" id="{453649DC-0AF1-D3AB-87D7-3269624C3DC0}"/>
              </a:ext>
            </a:extLst>
          </p:cNvPr>
          <p:cNvSpPr/>
          <p:nvPr/>
        </p:nvSpPr>
        <p:spPr>
          <a:xfrm rot="-10800000">
            <a:off x="-233683" y="1499983"/>
            <a:ext cx="6558048" cy="1883948"/>
          </a:xfrm>
          <a:custGeom>
            <a:avLst/>
            <a:gdLst/>
            <a:ahLst/>
            <a:cxnLst/>
            <a:rect l="l" t="t" r="r" b="b"/>
            <a:pathLst>
              <a:path w="8744064" h="2511931">
                <a:moveTo>
                  <a:pt x="0" y="0"/>
                </a:moveTo>
                <a:lnTo>
                  <a:pt x="8744064" y="0"/>
                </a:lnTo>
                <a:lnTo>
                  <a:pt x="8744064" y="2511931"/>
                </a:lnTo>
                <a:lnTo>
                  <a:pt x="0" y="251193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350" dirty="0"/>
          </a:p>
        </p:txBody>
      </p:sp>
      <p:sp>
        <p:nvSpPr>
          <p:cNvPr id="34" name="TextBox 33">
            <a:extLst>
              <a:ext uri="{FF2B5EF4-FFF2-40B4-BE49-F238E27FC236}">
                <a16:creationId xmlns:a16="http://schemas.microsoft.com/office/drawing/2014/main" id="{1CB2161E-CE0E-1E20-E786-B1AF582E940B}"/>
              </a:ext>
            </a:extLst>
          </p:cNvPr>
          <p:cNvSpPr txBox="1"/>
          <p:nvPr/>
        </p:nvSpPr>
        <p:spPr>
          <a:xfrm>
            <a:off x="0" y="1714500"/>
            <a:ext cx="6019800" cy="584775"/>
          </a:xfrm>
          <a:prstGeom prst="rect">
            <a:avLst/>
          </a:prstGeom>
          <a:noFill/>
        </p:spPr>
        <p:txBody>
          <a:bodyPr wrap="square" rtlCol="0">
            <a:spAutoFit/>
          </a:bodyPr>
          <a:lstStyle/>
          <a:p>
            <a:r>
              <a:rPr lang="en-US" sz="3200" dirty="0">
                <a:solidFill>
                  <a:schemeClr val="bg1"/>
                </a:solidFill>
              </a:rPr>
              <a:t>3. Annual Reports Contain</a:t>
            </a:r>
          </a:p>
        </p:txBody>
      </p:sp>
      <p:sp>
        <p:nvSpPr>
          <p:cNvPr id="2" name="TextBox 32">
            <a:extLst>
              <a:ext uri="{FF2B5EF4-FFF2-40B4-BE49-F238E27FC236}">
                <a16:creationId xmlns:a16="http://schemas.microsoft.com/office/drawing/2014/main" id="{73BAEB13-C96C-1974-4D3E-A443467B23AB}"/>
              </a:ext>
            </a:extLst>
          </p:cNvPr>
          <p:cNvSpPr txBox="1"/>
          <p:nvPr/>
        </p:nvSpPr>
        <p:spPr>
          <a:xfrm>
            <a:off x="368839" y="6271676"/>
            <a:ext cx="4457132" cy="282065"/>
          </a:xfrm>
          <a:prstGeom prst="rect">
            <a:avLst/>
          </a:prstGeom>
        </p:spPr>
        <p:txBody>
          <a:bodyPr wrap="square" lIns="0" tIns="0" rIns="0" bIns="0" rtlCol="0" anchor="t">
            <a:spAutoFit/>
          </a:bodyPr>
          <a:lstStyle/>
          <a:p>
            <a:pPr>
              <a:lnSpc>
                <a:spcPts val="2399"/>
              </a:lnSpc>
              <a:spcBef>
                <a:spcPct val="0"/>
              </a:spcBef>
            </a:pPr>
            <a:r>
              <a:rPr lang="en-US" sz="1739" spc="170" dirty="0">
                <a:solidFill>
                  <a:srgbClr val="397D5A"/>
                </a:solidFill>
                <a:latin typeface="Open Sauce Bold"/>
              </a:rPr>
              <a:t>04- Performance Measures</a:t>
            </a:r>
          </a:p>
        </p:txBody>
      </p:sp>
      <p:sp>
        <p:nvSpPr>
          <p:cNvPr id="3" name="TextBox 32">
            <a:extLst>
              <a:ext uri="{FF2B5EF4-FFF2-40B4-BE49-F238E27FC236}">
                <a16:creationId xmlns:a16="http://schemas.microsoft.com/office/drawing/2014/main" id="{E316AF95-FDEA-42F2-9BD4-8906784D3C43}"/>
              </a:ext>
            </a:extLst>
          </p:cNvPr>
          <p:cNvSpPr txBox="1"/>
          <p:nvPr/>
        </p:nvSpPr>
        <p:spPr>
          <a:xfrm>
            <a:off x="302462" y="7756790"/>
            <a:ext cx="4913024" cy="282065"/>
          </a:xfrm>
          <a:prstGeom prst="rect">
            <a:avLst/>
          </a:prstGeom>
        </p:spPr>
        <p:txBody>
          <a:bodyPr wrap="square" lIns="0" tIns="0" rIns="0" bIns="0" rtlCol="0" anchor="t">
            <a:spAutoFit/>
          </a:bodyPr>
          <a:lstStyle/>
          <a:p>
            <a:pPr>
              <a:lnSpc>
                <a:spcPts val="2399"/>
              </a:lnSpc>
              <a:spcBef>
                <a:spcPct val="0"/>
              </a:spcBef>
            </a:pPr>
            <a:r>
              <a:rPr lang="en-US" sz="1739" spc="170" dirty="0">
                <a:solidFill>
                  <a:srgbClr val="397D5A"/>
                </a:solidFill>
                <a:latin typeface="Open Sauce Bold"/>
              </a:rPr>
              <a:t>06- ESG Reports.</a:t>
            </a:r>
          </a:p>
        </p:txBody>
      </p:sp>
      <p:grpSp>
        <p:nvGrpSpPr>
          <p:cNvPr id="45" name="Group 19">
            <a:extLst>
              <a:ext uri="{FF2B5EF4-FFF2-40B4-BE49-F238E27FC236}">
                <a16:creationId xmlns:a16="http://schemas.microsoft.com/office/drawing/2014/main" id="{D5DCBB1B-6EB3-3CEC-564C-38F1B822F911}"/>
              </a:ext>
            </a:extLst>
          </p:cNvPr>
          <p:cNvGrpSpPr/>
          <p:nvPr/>
        </p:nvGrpSpPr>
        <p:grpSpPr>
          <a:xfrm>
            <a:off x="10830819" y="2403087"/>
            <a:ext cx="1290076" cy="1548302"/>
            <a:chOff x="0" y="0"/>
            <a:chExt cx="2656504" cy="3188238"/>
          </a:xfrm>
        </p:grpSpPr>
        <p:sp>
          <p:nvSpPr>
            <p:cNvPr id="46" name="Freeform 20">
              <a:extLst>
                <a:ext uri="{FF2B5EF4-FFF2-40B4-BE49-F238E27FC236}">
                  <a16:creationId xmlns:a16="http://schemas.microsoft.com/office/drawing/2014/main" id="{CBB8FCEB-A310-79FA-B8CD-A630EE09919A}"/>
                </a:ext>
              </a:extLst>
            </p:cNvPr>
            <p:cNvSpPr/>
            <p:nvPr/>
          </p:nvSpPr>
          <p:spPr>
            <a:xfrm>
              <a:off x="0" y="0"/>
              <a:ext cx="2656586" cy="3188208"/>
            </a:xfrm>
            <a:custGeom>
              <a:avLst/>
              <a:gdLst/>
              <a:ahLst/>
              <a:cxnLst/>
              <a:rect l="l" t="t" r="r" b="b"/>
              <a:pathLst>
                <a:path w="2656586" h="3188208">
                  <a:moveTo>
                    <a:pt x="1342263" y="0"/>
                  </a:moveTo>
                  <a:cubicBezTo>
                    <a:pt x="587248" y="0"/>
                    <a:pt x="0" y="587248"/>
                    <a:pt x="0" y="1342390"/>
                  </a:cubicBezTo>
                  <a:cubicBezTo>
                    <a:pt x="0" y="1957705"/>
                    <a:pt x="419481" y="2489073"/>
                    <a:pt x="1006729" y="2628900"/>
                  </a:cubicBezTo>
                  <a:cubicBezTo>
                    <a:pt x="1342263" y="3188208"/>
                    <a:pt x="1342263" y="3188208"/>
                    <a:pt x="1342263" y="3188208"/>
                  </a:cubicBezTo>
                  <a:cubicBezTo>
                    <a:pt x="1649857" y="2628900"/>
                    <a:pt x="1649857" y="2628900"/>
                    <a:pt x="1649857" y="2628900"/>
                  </a:cubicBezTo>
                  <a:cubicBezTo>
                    <a:pt x="2237105" y="2489073"/>
                    <a:pt x="2656586" y="1957705"/>
                    <a:pt x="2656586" y="1342390"/>
                  </a:cubicBezTo>
                  <a:cubicBezTo>
                    <a:pt x="2656459" y="587248"/>
                    <a:pt x="2069338" y="0"/>
                    <a:pt x="1342263" y="0"/>
                  </a:cubicBezTo>
                  <a:close/>
                  <a:moveTo>
                    <a:pt x="1342263" y="2461133"/>
                  </a:moveTo>
                  <a:cubicBezTo>
                    <a:pt x="727075" y="2461133"/>
                    <a:pt x="223774" y="1957705"/>
                    <a:pt x="223774" y="1342390"/>
                  </a:cubicBezTo>
                  <a:cubicBezTo>
                    <a:pt x="223774" y="727075"/>
                    <a:pt x="727075" y="223647"/>
                    <a:pt x="1342263" y="223647"/>
                  </a:cubicBezTo>
                  <a:cubicBezTo>
                    <a:pt x="1957451" y="223647"/>
                    <a:pt x="2432812" y="727075"/>
                    <a:pt x="2432812" y="1342390"/>
                  </a:cubicBezTo>
                  <a:cubicBezTo>
                    <a:pt x="2432812" y="1957705"/>
                    <a:pt x="1957451" y="2461133"/>
                    <a:pt x="1342263" y="2461133"/>
                  </a:cubicBezTo>
                  <a:close/>
                </a:path>
              </a:pathLst>
            </a:custGeom>
            <a:solidFill>
              <a:srgbClr val="1C5739"/>
            </a:solidFill>
          </p:spPr>
          <p:txBody>
            <a:bodyPr/>
            <a:lstStyle/>
            <a:p>
              <a:endParaRPr lang="en-US" sz="1350" dirty="0"/>
            </a:p>
          </p:txBody>
        </p:sp>
      </p:grpSp>
      <p:grpSp>
        <p:nvGrpSpPr>
          <p:cNvPr id="50" name="Group 19">
            <a:extLst>
              <a:ext uri="{FF2B5EF4-FFF2-40B4-BE49-F238E27FC236}">
                <a16:creationId xmlns:a16="http://schemas.microsoft.com/office/drawing/2014/main" id="{9D8CCB64-4758-D12F-7194-4E79F73BC5FB}"/>
              </a:ext>
            </a:extLst>
          </p:cNvPr>
          <p:cNvGrpSpPr/>
          <p:nvPr/>
        </p:nvGrpSpPr>
        <p:grpSpPr>
          <a:xfrm>
            <a:off x="12181899" y="2417124"/>
            <a:ext cx="1290076" cy="1548302"/>
            <a:chOff x="0" y="0"/>
            <a:chExt cx="2656504" cy="3188238"/>
          </a:xfrm>
        </p:grpSpPr>
        <p:sp>
          <p:nvSpPr>
            <p:cNvPr id="51" name="Freeform 20">
              <a:extLst>
                <a:ext uri="{FF2B5EF4-FFF2-40B4-BE49-F238E27FC236}">
                  <a16:creationId xmlns:a16="http://schemas.microsoft.com/office/drawing/2014/main" id="{C22C38A8-B423-F944-A444-01878D922062}"/>
                </a:ext>
              </a:extLst>
            </p:cNvPr>
            <p:cNvSpPr/>
            <p:nvPr/>
          </p:nvSpPr>
          <p:spPr>
            <a:xfrm>
              <a:off x="0" y="0"/>
              <a:ext cx="2656586" cy="3188208"/>
            </a:xfrm>
            <a:custGeom>
              <a:avLst/>
              <a:gdLst/>
              <a:ahLst/>
              <a:cxnLst/>
              <a:rect l="l" t="t" r="r" b="b"/>
              <a:pathLst>
                <a:path w="2656586" h="3188208">
                  <a:moveTo>
                    <a:pt x="1342263" y="0"/>
                  </a:moveTo>
                  <a:cubicBezTo>
                    <a:pt x="587248" y="0"/>
                    <a:pt x="0" y="587248"/>
                    <a:pt x="0" y="1342390"/>
                  </a:cubicBezTo>
                  <a:cubicBezTo>
                    <a:pt x="0" y="1957705"/>
                    <a:pt x="419481" y="2489073"/>
                    <a:pt x="1006729" y="2628900"/>
                  </a:cubicBezTo>
                  <a:cubicBezTo>
                    <a:pt x="1342263" y="3188208"/>
                    <a:pt x="1342263" y="3188208"/>
                    <a:pt x="1342263" y="3188208"/>
                  </a:cubicBezTo>
                  <a:cubicBezTo>
                    <a:pt x="1649857" y="2628900"/>
                    <a:pt x="1649857" y="2628900"/>
                    <a:pt x="1649857" y="2628900"/>
                  </a:cubicBezTo>
                  <a:cubicBezTo>
                    <a:pt x="2237105" y="2489073"/>
                    <a:pt x="2656586" y="1957705"/>
                    <a:pt x="2656586" y="1342390"/>
                  </a:cubicBezTo>
                  <a:cubicBezTo>
                    <a:pt x="2656459" y="587248"/>
                    <a:pt x="2069338" y="0"/>
                    <a:pt x="1342263" y="0"/>
                  </a:cubicBezTo>
                  <a:close/>
                  <a:moveTo>
                    <a:pt x="1342263" y="2461133"/>
                  </a:moveTo>
                  <a:cubicBezTo>
                    <a:pt x="727075" y="2461133"/>
                    <a:pt x="223774" y="1957705"/>
                    <a:pt x="223774" y="1342390"/>
                  </a:cubicBezTo>
                  <a:cubicBezTo>
                    <a:pt x="223774" y="727075"/>
                    <a:pt x="727075" y="223647"/>
                    <a:pt x="1342263" y="223647"/>
                  </a:cubicBezTo>
                  <a:cubicBezTo>
                    <a:pt x="1957451" y="223647"/>
                    <a:pt x="2432812" y="727075"/>
                    <a:pt x="2432812" y="1342390"/>
                  </a:cubicBezTo>
                  <a:cubicBezTo>
                    <a:pt x="2432812" y="1957705"/>
                    <a:pt x="1957451" y="2461133"/>
                    <a:pt x="1342263" y="2461133"/>
                  </a:cubicBezTo>
                  <a:close/>
                </a:path>
              </a:pathLst>
            </a:custGeom>
            <a:solidFill>
              <a:srgbClr val="1C5739"/>
            </a:solidFill>
          </p:spPr>
          <p:txBody>
            <a:bodyPr/>
            <a:lstStyle/>
            <a:p>
              <a:endParaRPr lang="en-US" sz="1350" dirty="0"/>
            </a:p>
          </p:txBody>
        </p:sp>
      </p:grpSp>
      <p:pic>
        <p:nvPicPr>
          <p:cNvPr id="35" name="Graphic 34" descr="Megaphone1 with solid fill">
            <a:extLst>
              <a:ext uri="{FF2B5EF4-FFF2-40B4-BE49-F238E27FC236}">
                <a16:creationId xmlns:a16="http://schemas.microsoft.com/office/drawing/2014/main" id="{AC16CC80-BE30-568A-0506-4769C45E6F0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95635" y="2587459"/>
            <a:ext cx="914400" cy="914400"/>
          </a:xfrm>
          <a:prstGeom prst="rect">
            <a:avLst/>
          </a:prstGeom>
        </p:spPr>
      </p:pic>
      <p:grpSp>
        <p:nvGrpSpPr>
          <p:cNvPr id="13" name="Group 13">
            <a:extLst>
              <a:ext uri="{FF2B5EF4-FFF2-40B4-BE49-F238E27FC236}">
                <a16:creationId xmlns:a16="http://schemas.microsoft.com/office/drawing/2014/main" id="{105BC9B3-4CE2-37C8-BE03-00459C3E0C2A}"/>
              </a:ext>
            </a:extLst>
          </p:cNvPr>
          <p:cNvGrpSpPr/>
          <p:nvPr/>
        </p:nvGrpSpPr>
        <p:grpSpPr>
          <a:xfrm>
            <a:off x="8608087" y="4071049"/>
            <a:ext cx="285223" cy="272075"/>
            <a:chOff x="0" y="0"/>
            <a:chExt cx="587326" cy="560252"/>
          </a:xfrm>
          <a:solidFill>
            <a:schemeClr val="bg1"/>
          </a:solidFill>
        </p:grpSpPr>
        <p:sp>
          <p:nvSpPr>
            <p:cNvPr id="14" name="Freeform 14">
              <a:extLst>
                <a:ext uri="{FF2B5EF4-FFF2-40B4-BE49-F238E27FC236}">
                  <a16:creationId xmlns:a16="http://schemas.microsoft.com/office/drawing/2014/main" id="{259ECCAC-4F01-6CD6-3993-ABD98173FAA4}"/>
                </a:ext>
              </a:extLst>
            </p:cNvPr>
            <p:cNvSpPr/>
            <p:nvPr/>
          </p:nvSpPr>
          <p:spPr>
            <a:xfrm>
              <a:off x="0" y="0"/>
              <a:ext cx="587375" cy="560197"/>
            </a:xfrm>
            <a:custGeom>
              <a:avLst/>
              <a:gdLst/>
              <a:ahLst/>
              <a:cxnLst/>
              <a:rect l="l" t="t" r="r" b="b"/>
              <a:pathLst>
                <a:path w="587375" h="560197">
                  <a:moveTo>
                    <a:pt x="0" y="280162"/>
                  </a:moveTo>
                  <a:cubicBezTo>
                    <a:pt x="0" y="125476"/>
                    <a:pt x="131445" y="0"/>
                    <a:pt x="293624" y="0"/>
                  </a:cubicBezTo>
                  <a:cubicBezTo>
                    <a:pt x="455803" y="0"/>
                    <a:pt x="587375" y="125476"/>
                    <a:pt x="587375" y="280162"/>
                  </a:cubicBezTo>
                  <a:cubicBezTo>
                    <a:pt x="587375" y="434848"/>
                    <a:pt x="455803" y="560197"/>
                    <a:pt x="293624" y="560197"/>
                  </a:cubicBezTo>
                  <a:cubicBezTo>
                    <a:pt x="131445" y="560197"/>
                    <a:pt x="0" y="434848"/>
                    <a:pt x="0" y="280162"/>
                  </a:cubicBezTo>
                  <a:close/>
                </a:path>
              </a:pathLst>
            </a:custGeom>
            <a:grpFill/>
          </p:spPr>
          <p:txBody>
            <a:bodyPr/>
            <a:lstStyle/>
            <a:p>
              <a:endParaRPr lang="en-US" sz="1350" dirty="0"/>
            </a:p>
          </p:txBody>
        </p:sp>
      </p:grpSp>
      <p:grpSp>
        <p:nvGrpSpPr>
          <p:cNvPr id="17" name="Group 17">
            <a:extLst>
              <a:ext uri="{FF2B5EF4-FFF2-40B4-BE49-F238E27FC236}">
                <a16:creationId xmlns:a16="http://schemas.microsoft.com/office/drawing/2014/main" id="{A4495EA4-7650-3C88-82BD-84ED686D23F4}"/>
              </a:ext>
            </a:extLst>
          </p:cNvPr>
          <p:cNvGrpSpPr/>
          <p:nvPr/>
        </p:nvGrpSpPr>
        <p:grpSpPr>
          <a:xfrm>
            <a:off x="9974320" y="4053521"/>
            <a:ext cx="285223" cy="272075"/>
            <a:chOff x="0" y="0"/>
            <a:chExt cx="587326" cy="560252"/>
          </a:xfrm>
          <a:solidFill>
            <a:schemeClr val="bg1"/>
          </a:solidFill>
        </p:grpSpPr>
        <p:sp>
          <p:nvSpPr>
            <p:cNvPr id="18" name="Freeform 18">
              <a:extLst>
                <a:ext uri="{FF2B5EF4-FFF2-40B4-BE49-F238E27FC236}">
                  <a16:creationId xmlns:a16="http://schemas.microsoft.com/office/drawing/2014/main" id="{0EA3879E-EBA1-6E04-C8A7-D67618AF478A}"/>
                </a:ext>
              </a:extLst>
            </p:cNvPr>
            <p:cNvSpPr/>
            <p:nvPr/>
          </p:nvSpPr>
          <p:spPr>
            <a:xfrm>
              <a:off x="0" y="0"/>
              <a:ext cx="587375" cy="560197"/>
            </a:xfrm>
            <a:custGeom>
              <a:avLst/>
              <a:gdLst/>
              <a:ahLst/>
              <a:cxnLst/>
              <a:rect l="l" t="t" r="r" b="b"/>
              <a:pathLst>
                <a:path w="587375" h="560197">
                  <a:moveTo>
                    <a:pt x="0" y="280162"/>
                  </a:moveTo>
                  <a:cubicBezTo>
                    <a:pt x="0" y="125476"/>
                    <a:pt x="131445" y="0"/>
                    <a:pt x="293624" y="0"/>
                  </a:cubicBezTo>
                  <a:cubicBezTo>
                    <a:pt x="455803" y="0"/>
                    <a:pt x="587375" y="125476"/>
                    <a:pt x="587375" y="280162"/>
                  </a:cubicBezTo>
                  <a:cubicBezTo>
                    <a:pt x="587375" y="434848"/>
                    <a:pt x="455803" y="560197"/>
                    <a:pt x="293624" y="560197"/>
                  </a:cubicBezTo>
                  <a:cubicBezTo>
                    <a:pt x="131445" y="560197"/>
                    <a:pt x="0" y="434848"/>
                    <a:pt x="0" y="280162"/>
                  </a:cubicBezTo>
                  <a:close/>
                </a:path>
              </a:pathLst>
            </a:custGeom>
            <a:grpFill/>
          </p:spPr>
          <p:txBody>
            <a:bodyPr/>
            <a:lstStyle/>
            <a:p>
              <a:endParaRPr lang="en-US" sz="1350" dirty="0"/>
            </a:p>
          </p:txBody>
        </p:sp>
      </p:grpSp>
      <p:grpSp>
        <p:nvGrpSpPr>
          <p:cNvPr id="47" name="Group 17">
            <a:extLst>
              <a:ext uri="{FF2B5EF4-FFF2-40B4-BE49-F238E27FC236}">
                <a16:creationId xmlns:a16="http://schemas.microsoft.com/office/drawing/2014/main" id="{0D3C06AA-D9AF-1F56-F4AE-8D3AF76B1991}"/>
              </a:ext>
            </a:extLst>
          </p:cNvPr>
          <p:cNvGrpSpPr/>
          <p:nvPr/>
        </p:nvGrpSpPr>
        <p:grpSpPr>
          <a:xfrm>
            <a:off x="11333421" y="4019406"/>
            <a:ext cx="285223" cy="272075"/>
            <a:chOff x="0" y="0"/>
            <a:chExt cx="587326" cy="560252"/>
          </a:xfrm>
          <a:solidFill>
            <a:schemeClr val="bg1"/>
          </a:solidFill>
        </p:grpSpPr>
        <p:sp>
          <p:nvSpPr>
            <p:cNvPr id="48" name="Freeform 18">
              <a:extLst>
                <a:ext uri="{FF2B5EF4-FFF2-40B4-BE49-F238E27FC236}">
                  <a16:creationId xmlns:a16="http://schemas.microsoft.com/office/drawing/2014/main" id="{D92508B9-5DEE-37ED-7524-20A81A628573}"/>
                </a:ext>
              </a:extLst>
            </p:cNvPr>
            <p:cNvSpPr/>
            <p:nvPr/>
          </p:nvSpPr>
          <p:spPr>
            <a:xfrm>
              <a:off x="0" y="0"/>
              <a:ext cx="587375" cy="560197"/>
            </a:xfrm>
            <a:custGeom>
              <a:avLst/>
              <a:gdLst/>
              <a:ahLst/>
              <a:cxnLst/>
              <a:rect l="l" t="t" r="r" b="b"/>
              <a:pathLst>
                <a:path w="587375" h="560197">
                  <a:moveTo>
                    <a:pt x="0" y="280162"/>
                  </a:moveTo>
                  <a:cubicBezTo>
                    <a:pt x="0" y="125476"/>
                    <a:pt x="131445" y="0"/>
                    <a:pt x="293624" y="0"/>
                  </a:cubicBezTo>
                  <a:cubicBezTo>
                    <a:pt x="455803" y="0"/>
                    <a:pt x="587375" y="125476"/>
                    <a:pt x="587375" y="280162"/>
                  </a:cubicBezTo>
                  <a:cubicBezTo>
                    <a:pt x="587375" y="434848"/>
                    <a:pt x="455803" y="560197"/>
                    <a:pt x="293624" y="560197"/>
                  </a:cubicBezTo>
                  <a:cubicBezTo>
                    <a:pt x="131445" y="560197"/>
                    <a:pt x="0" y="434848"/>
                    <a:pt x="0" y="280162"/>
                  </a:cubicBezTo>
                  <a:close/>
                </a:path>
              </a:pathLst>
            </a:custGeom>
            <a:grpFill/>
          </p:spPr>
          <p:txBody>
            <a:bodyPr/>
            <a:lstStyle/>
            <a:p>
              <a:endParaRPr lang="en-US" sz="1350" dirty="0"/>
            </a:p>
          </p:txBody>
        </p:sp>
      </p:grpSp>
      <p:grpSp>
        <p:nvGrpSpPr>
          <p:cNvPr id="52" name="Group 17">
            <a:extLst>
              <a:ext uri="{FF2B5EF4-FFF2-40B4-BE49-F238E27FC236}">
                <a16:creationId xmlns:a16="http://schemas.microsoft.com/office/drawing/2014/main" id="{421DA1C5-C9BD-623A-DC85-EB5998D73C7C}"/>
              </a:ext>
            </a:extLst>
          </p:cNvPr>
          <p:cNvGrpSpPr/>
          <p:nvPr/>
        </p:nvGrpSpPr>
        <p:grpSpPr>
          <a:xfrm>
            <a:off x="12684501" y="4033443"/>
            <a:ext cx="285223" cy="272075"/>
            <a:chOff x="0" y="0"/>
            <a:chExt cx="587326" cy="560252"/>
          </a:xfrm>
          <a:solidFill>
            <a:schemeClr val="bg1"/>
          </a:solidFill>
        </p:grpSpPr>
        <p:sp>
          <p:nvSpPr>
            <p:cNvPr id="53" name="Freeform 18">
              <a:extLst>
                <a:ext uri="{FF2B5EF4-FFF2-40B4-BE49-F238E27FC236}">
                  <a16:creationId xmlns:a16="http://schemas.microsoft.com/office/drawing/2014/main" id="{4F83FD45-3F14-2588-D3C7-34DE107CB0A0}"/>
                </a:ext>
              </a:extLst>
            </p:cNvPr>
            <p:cNvSpPr/>
            <p:nvPr/>
          </p:nvSpPr>
          <p:spPr>
            <a:xfrm>
              <a:off x="0" y="0"/>
              <a:ext cx="587375" cy="560197"/>
            </a:xfrm>
            <a:custGeom>
              <a:avLst/>
              <a:gdLst/>
              <a:ahLst/>
              <a:cxnLst/>
              <a:rect l="l" t="t" r="r" b="b"/>
              <a:pathLst>
                <a:path w="587375" h="560197">
                  <a:moveTo>
                    <a:pt x="0" y="280162"/>
                  </a:moveTo>
                  <a:cubicBezTo>
                    <a:pt x="0" y="125476"/>
                    <a:pt x="131445" y="0"/>
                    <a:pt x="293624" y="0"/>
                  </a:cubicBezTo>
                  <a:cubicBezTo>
                    <a:pt x="455803" y="0"/>
                    <a:pt x="587375" y="125476"/>
                    <a:pt x="587375" y="280162"/>
                  </a:cubicBezTo>
                  <a:cubicBezTo>
                    <a:pt x="587375" y="434848"/>
                    <a:pt x="455803" y="560197"/>
                    <a:pt x="293624" y="560197"/>
                  </a:cubicBezTo>
                  <a:cubicBezTo>
                    <a:pt x="131445" y="560197"/>
                    <a:pt x="0" y="434848"/>
                    <a:pt x="0" y="280162"/>
                  </a:cubicBezTo>
                  <a:close/>
                </a:path>
              </a:pathLst>
            </a:custGeom>
            <a:grpFill/>
          </p:spPr>
          <p:txBody>
            <a:bodyPr/>
            <a:lstStyle/>
            <a:p>
              <a:endParaRPr lang="en-US" sz="1350" dirty="0"/>
            </a:p>
          </p:txBody>
        </p:sp>
      </p:grpSp>
      <p:grpSp>
        <p:nvGrpSpPr>
          <p:cNvPr id="9" name="Group 9">
            <a:extLst>
              <a:ext uri="{FF2B5EF4-FFF2-40B4-BE49-F238E27FC236}">
                <a16:creationId xmlns:a16="http://schemas.microsoft.com/office/drawing/2014/main" id="{821FF249-260A-8481-1C7A-3D7C7FF72D98}"/>
              </a:ext>
            </a:extLst>
          </p:cNvPr>
          <p:cNvGrpSpPr/>
          <p:nvPr/>
        </p:nvGrpSpPr>
        <p:grpSpPr>
          <a:xfrm>
            <a:off x="7233484" y="4080134"/>
            <a:ext cx="285223" cy="272075"/>
            <a:chOff x="0" y="0"/>
            <a:chExt cx="587326" cy="560252"/>
          </a:xfrm>
          <a:solidFill>
            <a:schemeClr val="bg1"/>
          </a:solidFill>
        </p:grpSpPr>
        <p:sp>
          <p:nvSpPr>
            <p:cNvPr id="10" name="Freeform 10">
              <a:extLst>
                <a:ext uri="{FF2B5EF4-FFF2-40B4-BE49-F238E27FC236}">
                  <a16:creationId xmlns:a16="http://schemas.microsoft.com/office/drawing/2014/main" id="{8BB421E8-7BC7-261D-15EA-46D2D64080A4}"/>
                </a:ext>
              </a:extLst>
            </p:cNvPr>
            <p:cNvSpPr/>
            <p:nvPr/>
          </p:nvSpPr>
          <p:spPr>
            <a:xfrm>
              <a:off x="0" y="0"/>
              <a:ext cx="587375" cy="560197"/>
            </a:xfrm>
            <a:custGeom>
              <a:avLst/>
              <a:gdLst/>
              <a:ahLst/>
              <a:cxnLst/>
              <a:rect l="l" t="t" r="r" b="b"/>
              <a:pathLst>
                <a:path w="587375" h="560197">
                  <a:moveTo>
                    <a:pt x="0" y="280162"/>
                  </a:moveTo>
                  <a:cubicBezTo>
                    <a:pt x="0" y="125476"/>
                    <a:pt x="131445" y="0"/>
                    <a:pt x="293624" y="0"/>
                  </a:cubicBezTo>
                  <a:cubicBezTo>
                    <a:pt x="455803" y="0"/>
                    <a:pt x="587375" y="125476"/>
                    <a:pt x="587375" y="280162"/>
                  </a:cubicBezTo>
                  <a:cubicBezTo>
                    <a:pt x="587375" y="434848"/>
                    <a:pt x="455803" y="560197"/>
                    <a:pt x="293624" y="560197"/>
                  </a:cubicBezTo>
                  <a:cubicBezTo>
                    <a:pt x="131445" y="560197"/>
                    <a:pt x="0" y="434848"/>
                    <a:pt x="0" y="280162"/>
                  </a:cubicBezTo>
                  <a:close/>
                </a:path>
              </a:pathLst>
            </a:custGeom>
            <a:grpFill/>
          </p:spPr>
          <p:txBody>
            <a:bodyPr/>
            <a:lstStyle/>
            <a:p>
              <a:endParaRPr lang="en-US" sz="1350" dirty="0"/>
            </a:p>
          </p:txBody>
        </p:sp>
      </p:grpSp>
      <p:grpSp>
        <p:nvGrpSpPr>
          <p:cNvPr id="4" name="Group 4">
            <a:extLst>
              <a:ext uri="{FF2B5EF4-FFF2-40B4-BE49-F238E27FC236}">
                <a16:creationId xmlns:a16="http://schemas.microsoft.com/office/drawing/2014/main" id="{362CABFA-EE25-F04F-A449-D534CD4E8BF8}"/>
              </a:ext>
            </a:extLst>
          </p:cNvPr>
          <p:cNvGrpSpPr/>
          <p:nvPr/>
        </p:nvGrpSpPr>
        <p:grpSpPr>
          <a:xfrm>
            <a:off x="5817762" y="4130671"/>
            <a:ext cx="285223" cy="272075"/>
            <a:chOff x="0" y="0"/>
            <a:chExt cx="587326" cy="560252"/>
          </a:xfrm>
          <a:solidFill>
            <a:schemeClr val="bg1"/>
          </a:solidFill>
        </p:grpSpPr>
        <p:sp>
          <p:nvSpPr>
            <p:cNvPr id="5" name="Freeform 5">
              <a:extLst>
                <a:ext uri="{FF2B5EF4-FFF2-40B4-BE49-F238E27FC236}">
                  <a16:creationId xmlns:a16="http://schemas.microsoft.com/office/drawing/2014/main" id="{C3608EBD-9D2C-5D10-59DE-1ED626AE671A}"/>
                </a:ext>
              </a:extLst>
            </p:cNvPr>
            <p:cNvSpPr/>
            <p:nvPr/>
          </p:nvSpPr>
          <p:spPr>
            <a:xfrm>
              <a:off x="0" y="0"/>
              <a:ext cx="587375" cy="560197"/>
            </a:xfrm>
            <a:custGeom>
              <a:avLst/>
              <a:gdLst/>
              <a:ahLst/>
              <a:cxnLst/>
              <a:rect l="l" t="t" r="r" b="b"/>
              <a:pathLst>
                <a:path w="587375" h="560197">
                  <a:moveTo>
                    <a:pt x="0" y="280162"/>
                  </a:moveTo>
                  <a:cubicBezTo>
                    <a:pt x="0" y="125476"/>
                    <a:pt x="131445" y="0"/>
                    <a:pt x="293624" y="0"/>
                  </a:cubicBezTo>
                  <a:cubicBezTo>
                    <a:pt x="455803" y="0"/>
                    <a:pt x="587375" y="125476"/>
                    <a:pt x="587375" y="280162"/>
                  </a:cubicBezTo>
                  <a:cubicBezTo>
                    <a:pt x="587375" y="434848"/>
                    <a:pt x="455803" y="560197"/>
                    <a:pt x="293624" y="560197"/>
                  </a:cubicBezTo>
                  <a:cubicBezTo>
                    <a:pt x="131445" y="560197"/>
                    <a:pt x="0" y="434848"/>
                    <a:pt x="0" y="280162"/>
                  </a:cubicBezTo>
                  <a:close/>
                </a:path>
              </a:pathLst>
            </a:custGeom>
            <a:grpFill/>
          </p:spPr>
          <p:txBody>
            <a:bodyPr/>
            <a:lstStyle/>
            <a:p>
              <a:endParaRPr lang="en-US" sz="1350" dirty="0"/>
            </a:p>
          </p:txBody>
        </p:sp>
      </p:grpSp>
      <p:pic>
        <p:nvPicPr>
          <p:cNvPr id="31" name="Graphic 30" descr="Document with solid fill">
            <a:extLst>
              <a:ext uri="{FF2B5EF4-FFF2-40B4-BE49-F238E27FC236}">
                <a16:creationId xmlns:a16="http://schemas.microsoft.com/office/drawing/2014/main" id="{A5306AFE-4F4B-DA0D-290F-260BAC5600A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33094" y="2726721"/>
            <a:ext cx="914400" cy="914400"/>
          </a:xfrm>
          <a:prstGeom prst="rect">
            <a:avLst/>
          </a:prstGeom>
        </p:spPr>
      </p:pic>
      <p:pic>
        <p:nvPicPr>
          <p:cNvPr id="38" name="Graphic 37" descr="Sustainability with solid fill">
            <a:extLst>
              <a:ext uri="{FF2B5EF4-FFF2-40B4-BE49-F238E27FC236}">
                <a16:creationId xmlns:a16="http://schemas.microsoft.com/office/drawing/2014/main" id="{09FF2407-3309-9929-E372-54B32DB5274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2337998" y="2538845"/>
            <a:ext cx="914400" cy="914400"/>
          </a:xfrm>
          <a:prstGeom prst="rect">
            <a:avLst/>
          </a:prstGeom>
        </p:spPr>
      </p:pic>
      <p:pic>
        <p:nvPicPr>
          <p:cNvPr id="40" name="Graphic 39" descr="Money with solid fill">
            <a:extLst>
              <a:ext uri="{FF2B5EF4-FFF2-40B4-BE49-F238E27FC236}">
                <a16:creationId xmlns:a16="http://schemas.microsoft.com/office/drawing/2014/main" id="{65EAB5DD-96EA-AB47-D3EF-D10FD943124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333898" y="2587459"/>
            <a:ext cx="914400" cy="914400"/>
          </a:xfrm>
          <a:prstGeom prst="rect">
            <a:avLst/>
          </a:prstGeom>
        </p:spPr>
      </p:pic>
      <p:pic>
        <p:nvPicPr>
          <p:cNvPr id="43" name="Graphic 42" descr="Speedometer Low with solid fill">
            <a:extLst>
              <a:ext uri="{FF2B5EF4-FFF2-40B4-BE49-F238E27FC236}">
                <a16:creationId xmlns:a16="http://schemas.microsoft.com/office/drawing/2014/main" id="{DDFCEA53-342E-A5C6-3BF7-AED3CC4C6D6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668692" y="2469531"/>
            <a:ext cx="914400" cy="914400"/>
          </a:xfrm>
          <a:prstGeom prst="rect">
            <a:avLst/>
          </a:prstGeom>
        </p:spPr>
      </p:pic>
      <p:pic>
        <p:nvPicPr>
          <p:cNvPr id="49" name="Graphic 48" descr="Customer review with solid fill">
            <a:extLst>
              <a:ext uri="{FF2B5EF4-FFF2-40B4-BE49-F238E27FC236}">
                <a16:creationId xmlns:a16="http://schemas.microsoft.com/office/drawing/2014/main" id="{14D7AC39-5AB0-A277-DFCA-C364BAACB09E}"/>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1047882" y="2602788"/>
            <a:ext cx="914400" cy="914400"/>
          </a:xfrm>
          <a:prstGeom prst="rect">
            <a:avLst/>
          </a:prstGeom>
        </p:spPr>
      </p:pic>
      <p:pic>
        <p:nvPicPr>
          <p:cNvPr id="58" name="Picture 57" descr="A screenshot of a website&#10;&#10;Description automatically generated">
            <a:extLst>
              <a:ext uri="{FF2B5EF4-FFF2-40B4-BE49-F238E27FC236}">
                <a16:creationId xmlns:a16="http://schemas.microsoft.com/office/drawing/2014/main" id="{555613EC-32E7-09C6-6A98-982B3D65D552}"/>
              </a:ext>
            </a:extLst>
          </p:cNvPr>
          <p:cNvPicPr>
            <a:picLocks noChangeAspect="1"/>
          </p:cNvPicPr>
          <p:nvPr/>
        </p:nvPicPr>
        <p:blipFill>
          <a:blip r:embed="rId17"/>
          <a:stretch>
            <a:fillRect/>
          </a:stretch>
        </p:blipFill>
        <p:spPr>
          <a:xfrm>
            <a:off x="4765677" y="4133823"/>
            <a:ext cx="8738119" cy="57131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9" name="TextBox 58">
            <a:extLst>
              <a:ext uri="{FF2B5EF4-FFF2-40B4-BE49-F238E27FC236}">
                <a16:creationId xmlns:a16="http://schemas.microsoft.com/office/drawing/2014/main" id="{60A66574-D5DA-85E0-64FF-5A934B4B9668}"/>
              </a:ext>
            </a:extLst>
          </p:cNvPr>
          <p:cNvSpPr txBox="1"/>
          <p:nvPr/>
        </p:nvSpPr>
        <p:spPr>
          <a:xfrm>
            <a:off x="609600" y="8711768"/>
            <a:ext cx="3581400" cy="1477328"/>
          </a:xfrm>
          <a:prstGeom prst="rect">
            <a:avLst/>
          </a:prstGeom>
          <a:noFill/>
        </p:spPr>
        <p:txBody>
          <a:bodyPr wrap="square" rtlCol="0">
            <a:spAutoFit/>
          </a:bodyPr>
          <a:lstStyle/>
          <a:p>
            <a:r>
              <a:rPr lang="en-US" dirty="0"/>
              <a:t>Zurich 2022 Annual Report</a:t>
            </a:r>
          </a:p>
          <a:p>
            <a:r>
              <a:rPr lang="en-US" i="1" dirty="0"/>
              <a:t>Source: Zurich Ins Website. </a:t>
            </a:r>
            <a:r>
              <a:rPr lang="en-US" i="1" u="sng" dirty="0">
                <a:hlinkClick r:id="rId18"/>
              </a:rPr>
              <a:t>https://www.zurich.com/investor-relations</a:t>
            </a:r>
            <a:endParaRPr lang="en-US" dirty="0"/>
          </a:p>
          <a:p>
            <a:endParaRPr lang="en-US" dirty="0"/>
          </a:p>
        </p:txBody>
      </p:sp>
    </p:spTree>
    <p:extLst>
      <p:ext uri="{BB962C8B-B14F-4D97-AF65-F5344CB8AC3E}">
        <p14:creationId xmlns:p14="http://schemas.microsoft.com/office/powerpoint/2010/main" val="12319421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9DD19-BAED-612B-6F79-5B7A58D23626}"/>
            </a:ext>
          </a:extLst>
        </p:cNvPr>
        <p:cNvGrpSpPr/>
        <p:nvPr/>
      </p:nvGrpSpPr>
      <p:grpSpPr>
        <a:xfrm>
          <a:off x="0" y="0"/>
          <a:ext cx="0" cy="0"/>
          <a:chOff x="0" y="0"/>
          <a:chExt cx="0" cy="0"/>
        </a:xfrm>
      </p:grpSpPr>
      <p:grpSp>
        <p:nvGrpSpPr>
          <p:cNvPr id="6" name="Group 6">
            <a:extLst>
              <a:ext uri="{FF2B5EF4-FFF2-40B4-BE49-F238E27FC236}">
                <a16:creationId xmlns:a16="http://schemas.microsoft.com/office/drawing/2014/main" id="{8871EFA0-0B64-9B8C-2DE8-3F926192751D}"/>
              </a:ext>
            </a:extLst>
          </p:cNvPr>
          <p:cNvGrpSpPr/>
          <p:nvPr/>
        </p:nvGrpSpPr>
        <p:grpSpPr>
          <a:xfrm>
            <a:off x="5315160" y="2514352"/>
            <a:ext cx="1290076" cy="1548302"/>
            <a:chOff x="0" y="0"/>
            <a:chExt cx="2656504" cy="3188238"/>
          </a:xfrm>
        </p:grpSpPr>
        <p:sp>
          <p:nvSpPr>
            <p:cNvPr id="7" name="Freeform 7">
              <a:extLst>
                <a:ext uri="{FF2B5EF4-FFF2-40B4-BE49-F238E27FC236}">
                  <a16:creationId xmlns:a16="http://schemas.microsoft.com/office/drawing/2014/main" id="{AD38E3D3-FE6F-A073-FE29-5B4E8445493B}"/>
                </a:ext>
              </a:extLst>
            </p:cNvPr>
            <p:cNvSpPr/>
            <p:nvPr/>
          </p:nvSpPr>
          <p:spPr>
            <a:xfrm>
              <a:off x="0" y="0"/>
              <a:ext cx="2656586" cy="3188208"/>
            </a:xfrm>
            <a:custGeom>
              <a:avLst/>
              <a:gdLst/>
              <a:ahLst/>
              <a:cxnLst/>
              <a:rect l="l" t="t" r="r" b="b"/>
              <a:pathLst>
                <a:path w="2656586" h="3188208">
                  <a:moveTo>
                    <a:pt x="1342263" y="0"/>
                  </a:moveTo>
                  <a:cubicBezTo>
                    <a:pt x="587248" y="0"/>
                    <a:pt x="0" y="587248"/>
                    <a:pt x="0" y="1342390"/>
                  </a:cubicBezTo>
                  <a:cubicBezTo>
                    <a:pt x="0" y="1957705"/>
                    <a:pt x="419481" y="2489073"/>
                    <a:pt x="1006729" y="2628900"/>
                  </a:cubicBezTo>
                  <a:cubicBezTo>
                    <a:pt x="1342263" y="3188208"/>
                    <a:pt x="1342263" y="3188208"/>
                    <a:pt x="1342263" y="3188208"/>
                  </a:cubicBezTo>
                  <a:cubicBezTo>
                    <a:pt x="1649857" y="2628900"/>
                    <a:pt x="1649857" y="2628900"/>
                    <a:pt x="1649857" y="2628900"/>
                  </a:cubicBezTo>
                  <a:cubicBezTo>
                    <a:pt x="2237105" y="2489073"/>
                    <a:pt x="2656586" y="1957705"/>
                    <a:pt x="2656586" y="1342390"/>
                  </a:cubicBezTo>
                  <a:cubicBezTo>
                    <a:pt x="2656459" y="587248"/>
                    <a:pt x="2069338" y="0"/>
                    <a:pt x="1342263" y="0"/>
                  </a:cubicBezTo>
                  <a:close/>
                  <a:moveTo>
                    <a:pt x="1342263" y="2461133"/>
                  </a:moveTo>
                  <a:cubicBezTo>
                    <a:pt x="727075" y="2461133"/>
                    <a:pt x="223774" y="1957705"/>
                    <a:pt x="223774" y="1342390"/>
                  </a:cubicBezTo>
                  <a:cubicBezTo>
                    <a:pt x="223774" y="727075"/>
                    <a:pt x="727075" y="223647"/>
                    <a:pt x="1342263" y="223647"/>
                  </a:cubicBezTo>
                  <a:cubicBezTo>
                    <a:pt x="1957451" y="223647"/>
                    <a:pt x="2432812" y="727075"/>
                    <a:pt x="2432812" y="1342390"/>
                  </a:cubicBezTo>
                  <a:cubicBezTo>
                    <a:pt x="2432812" y="1957705"/>
                    <a:pt x="1957451" y="2461133"/>
                    <a:pt x="1342263" y="2461133"/>
                  </a:cubicBezTo>
                  <a:close/>
                </a:path>
              </a:pathLst>
            </a:custGeom>
            <a:solidFill>
              <a:srgbClr val="1C5739"/>
            </a:solidFill>
          </p:spPr>
          <p:txBody>
            <a:bodyPr/>
            <a:lstStyle/>
            <a:p>
              <a:endParaRPr lang="en-US" sz="1350" dirty="0"/>
            </a:p>
          </p:txBody>
        </p:sp>
      </p:grpSp>
      <p:grpSp>
        <p:nvGrpSpPr>
          <p:cNvPr id="11" name="Group 11">
            <a:extLst>
              <a:ext uri="{FF2B5EF4-FFF2-40B4-BE49-F238E27FC236}">
                <a16:creationId xmlns:a16="http://schemas.microsoft.com/office/drawing/2014/main" id="{C5D29C2F-2490-B5A4-3497-55758756B85E}"/>
              </a:ext>
            </a:extLst>
          </p:cNvPr>
          <p:cNvGrpSpPr/>
          <p:nvPr/>
        </p:nvGrpSpPr>
        <p:grpSpPr>
          <a:xfrm>
            <a:off x="6730882" y="2463815"/>
            <a:ext cx="1290076" cy="1548302"/>
            <a:chOff x="0" y="0"/>
            <a:chExt cx="2656504" cy="3188238"/>
          </a:xfrm>
        </p:grpSpPr>
        <p:sp>
          <p:nvSpPr>
            <p:cNvPr id="12" name="Freeform 12">
              <a:extLst>
                <a:ext uri="{FF2B5EF4-FFF2-40B4-BE49-F238E27FC236}">
                  <a16:creationId xmlns:a16="http://schemas.microsoft.com/office/drawing/2014/main" id="{7758D185-B8A0-54F7-AE96-95868A4FA1E6}"/>
                </a:ext>
              </a:extLst>
            </p:cNvPr>
            <p:cNvSpPr/>
            <p:nvPr/>
          </p:nvSpPr>
          <p:spPr>
            <a:xfrm>
              <a:off x="0" y="0"/>
              <a:ext cx="2656586" cy="3188208"/>
            </a:xfrm>
            <a:custGeom>
              <a:avLst/>
              <a:gdLst/>
              <a:ahLst/>
              <a:cxnLst/>
              <a:rect l="l" t="t" r="r" b="b"/>
              <a:pathLst>
                <a:path w="2656586" h="3188208">
                  <a:moveTo>
                    <a:pt x="1342263" y="0"/>
                  </a:moveTo>
                  <a:cubicBezTo>
                    <a:pt x="587248" y="0"/>
                    <a:pt x="0" y="587248"/>
                    <a:pt x="0" y="1342390"/>
                  </a:cubicBezTo>
                  <a:cubicBezTo>
                    <a:pt x="0" y="1957705"/>
                    <a:pt x="419481" y="2489073"/>
                    <a:pt x="1006729" y="2628900"/>
                  </a:cubicBezTo>
                  <a:cubicBezTo>
                    <a:pt x="1342263" y="3188208"/>
                    <a:pt x="1342263" y="3188208"/>
                    <a:pt x="1342263" y="3188208"/>
                  </a:cubicBezTo>
                  <a:cubicBezTo>
                    <a:pt x="1649857" y="2628900"/>
                    <a:pt x="1649857" y="2628900"/>
                    <a:pt x="1649857" y="2628900"/>
                  </a:cubicBezTo>
                  <a:cubicBezTo>
                    <a:pt x="2237105" y="2489073"/>
                    <a:pt x="2656586" y="1957705"/>
                    <a:pt x="2656586" y="1342390"/>
                  </a:cubicBezTo>
                  <a:cubicBezTo>
                    <a:pt x="2656459" y="587248"/>
                    <a:pt x="2069338" y="0"/>
                    <a:pt x="1342263" y="0"/>
                  </a:cubicBezTo>
                  <a:close/>
                  <a:moveTo>
                    <a:pt x="1342263" y="2461133"/>
                  </a:moveTo>
                  <a:cubicBezTo>
                    <a:pt x="727075" y="2461133"/>
                    <a:pt x="223774" y="1957705"/>
                    <a:pt x="223774" y="1342390"/>
                  </a:cubicBezTo>
                  <a:cubicBezTo>
                    <a:pt x="223774" y="727075"/>
                    <a:pt x="727075" y="223647"/>
                    <a:pt x="1342263" y="223647"/>
                  </a:cubicBezTo>
                  <a:cubicBezTo>
                    <a:pt x="1957451" y="223647"/>
                    <a:pt x="2432812" y="727075"/>
                    <a:pt x="2432812" y="1342390"/>
                  </a:cubicBezTo>
                  <a:cubicBezTo>
                    <a:pt x="2432812" y="1957705"/>
                    <a:pt x="1957451" y="2461133"/>
                    <a:pt x="1342263" y="2461133"/>
                  </a:cubicBezTo>
                  <a:close/>
                </a:path>
              </a:pathLst>
            </a:custGeom>
            <a:solidFill>
              <a:srgbClr val="1C5739"/>
            </a:solidFill>
          </p:spPr>
          <p:txBody>
            <a:bodyPr/>
            <a:lstStyle/>
            <a:p>
              <a:endParaRPr lang="en-US" sz="1350" dirty="0"/>
            </a:p>
          </p:txBody>
        </p:sp>
      </p:grpSp>
      <p:grpSp>
        <p:nvGrpSpPr>
          <p:cNvPr id="15" name="Group 15">
            <a:extLst>
              <a:ext uri="{FF2B5EF4-FFF2-40B4-BE49-F238E27FC236}">
                <a16:creationId xmlns:a16="http://schemas.microsoft.com/office/drawing/2014/main" id="{B073FF34-C57B-B2F2-1DCB-77FFBD6D2AFD}"/>
              </a:ext>
            </a:extLst>
          </p:cNvPr>
          <p:cNvGrpSpPr/>
          <p:nvPr/>
        </p:nvGrpSpPr>
        <p:grpSpPr>
          <a:xfrm>
            <a:off x="8105485" y="2454730"/>
            <a:ext cx="1290076" cy="1548302"/>
            <a:chOff x="0" y="0"/>
            <a:chExt cx="2656504" cy="3188238"/>
          </a:xfrm>
        </p:grpSpPr>
        <p:sp>
          <p:nvSpPr>
            <p:cNvPr id="16" name="Freeform 16">
              <a:extLst>
                <a:ext uri="{FF2B5EF4-FFF2-40B4-BE49-F238E27FC236}">
                  <a16:creationId xmlns:a16="http://schemas.microsoft.com/office/drawing/2014/main" id="{C1386F25-7BA9-DFCB-9AE1-3D367B4587FF}"/>
                </a:ext>
              </a:extLst>
            </p:cNvPr>
            <p:cNvSpPr/>
            <p:nvPr/>
          </p:nvSpPr>
          <p:spPr>
            <a:xfrm>
              <a:off x="0" y="0"/>
              <a:ext cx="2656586" cy="3188208"/>
            </a:xfrm>
            <a:custGeom>
              <a:avLst/>
              <a:gdLst/>
              <a:ahLst/>
              <a:cxnLst/>
              <a:rect l="l" t="t" r="r" b="b"/>
              <a:pathLst>
                <a:path w="2656586" h="3188208">
                  <a:moveTo>
                    <a:pt x="1342263" y="0"/>
                  </a:moveTo>
                  <a:cubicBezTo>
                    <a:pt x="587248" y="0"/>
                    <a:pt x="0" y="587248"/>
                    <a:pt x="0" y="1342390"/>
                  </a:cubicBezTo>
                  <a:cubicBezTo>
                    <a:pt x="0" y="1957705"/>
                    <a:pt x="419481" y="2489073"/>
                    <a:pt x="1006729" y="2628900"/>
                  </a:cubicBezTo>
                  <a:cubicBezTo>
                    <a:pt x="1342263" y="3188208"/>
                    <a:pt x="1342263" y="3188208"/>
                    <a:pt x="1342263" y="3188208"/>
                  </a:cubicBezTo>
                  <a:cubicBezTo>
                    <a:pt x="1649857" y="2628900"/>
                    <a:pt x="1649857" y="2628900"/>
                    <a:pt x="1649857" y="2628900"/>
                  </a:cubicBezTo>
                  <a:cubicBezTo>
                    <a:pt x="2237105" y="2489073"/>
                    <a:pt x="2656586" y="1957705"/>
                    <a:pt x="2656586" y="1342390"/>
                  </a:cubicBezTo>
                  <a:cubicBezTo>
                    <a:pt x="2656459" y="587248"/>
                    <a:pt x="2069338" y="0"/>
                    <a:pt x="1342263" y="0"/>
                  </a:cubicBezTo>
                  <a:close/>
                  <a:moveTo>
                    <a:pt x="1342263" y="2461133"/>
                  </a:moveTo>
                  <a:cubicBezTo>
                    <a:pt x="727075" y="2461133"/>
                    <a:pt x="223774" y="1957705"/>
                    <a:pt x="223774" y="1342390"/>
                  </a:cubicBezTo>
                  <a:cubicBezTo>
                    <a:pt x="223774" y="727075"/>
                    <a:pt x="727075" y="223647"/>
                    <a:pt x="1342263" y="223647"/>
                  </a:cubicBezTo>
                  <a:cubicBezTo>
                    <a:pt x="1957451" y="223647"/>
                    <a:pt x="2432812" y="727075"/>
                    <a:pt x="2432812" y="1342390"/>
                  </a:cubicBezTo>
                  <a:cubicBezTo>
                    <a:pt x="2432812" y="1957705"/>
                    <a:pt x="1957451" y="2461133"/>
                    <a:pt x="1342263" y="2461133"/>
                  </a:cubicBezTo>
                  <a:close/>
                </a:path>
              </a:pathLst>
            </a:custGeom>
            <a:solidFill>
              <a:srgbClr val="1C5739"/>
            </a:solidFill>
          </p:spPr>
          <p:txBody>
            <a:bodyPr/>
            <a:lstStyle/>
            <a:p>
              <a:endParaRPr lang="en-US" sz="1350" dirty="0"/>
            </a:p>
          </p:txBody>
        </p:sp>
      </p:grpSp>
      <p:grpSp>
        <p:nvGrpSpPr>
          <p:cNvPr id="19" name="Group 19">
            <a:extLst>
              <a:ext uri="{FF2B5EF4-FFF2-40B4-BE49-F238E27FC236}">
                <a16:creationId xmlns:a16="http://schemas.microsoft.com/office/drawing/2014/main" id="{2B649613-E741-6DB2-5FA5-7CD641E74839}"/>
              </a:ext>
            </a:extLst>
          </p:cNvPr>
          <p:cNvGrpSpPr/>
          <p:nvPr/>
        </p:nvGrpSpPr>
        <p:grpSpPr>
          <a:xfrm>
            <a:off x="9471718" y="2437202"/>
            <a:ext cx="1290076" cy="1548302"/>
            <a:chOff x="0" y="0"/>
            <a:chExt cx="2656504" cy="3188238"/>
          </a:xfrm>
        </p:grpSpPr>
        <p:sp>
          <p:nvSpPr>
            <p:cNvPr id="20" name="Freeform 20">
              <a:extLst>
                <a:ext uri="{FF2B5EF4-FFF2-40B4-BE49-F238E27FC236}">
                  <a16:creationId xmlns:a16="http://schemas.microsoft.com/office/drawing/2014/main" id="{B7F8F232-EC82-D3C3-D414-F67EF13D2E7E}"/>
                </a:ext>
              </a:extLst>
            </p:cNvPr>
            <p:cNvSpPr/>
            <p:nvPr/>
          </p:nvSpPr>
          <p:spPr>
            <a:xfrm>
              <a:off x="0" y="0"/>
              <a:ext cx="2656586" cy="3188208"/>
            </a:xfrm>
            <a:custGeom>
              <a:avLst/>
              <a:gdLst/>
              <a:ahLst/>
              <a:cxnLst/>
              <a:rect l="l" t="t" r="r" b="b"/>
              <a:pathLst>
                <a:path w="2656586" h="3188208">
                  <a:moveTo>
                    <a:pt x="1342263" y="0"/>
                  </a:moveTo>
                  <a:cubicBezTo>
                    <a:pt x="587248" y="0"/>
                    <a:pt x="0" y="587248"/>
                    <a:pt x="0" y="1342390"/>
                  </a:cubicBezTo>
                  <a:cubicBezTo>
                    <a:pt x="0" y="1957705"/>
                    <a:pt x="419481" y="2489073"/>
                    <a:pt x="1006729" y="2628900"/>
                  </a:cubicBezTo>
                  <a:cubicBezTo>
                    <a:pt x="1342263" y="3188208"/>
                    <a:pt x="1342263" y="3188208"/>
                    <a:pt x="1342263" y="3188208"/>
                  </a:cubicBezTo>
                  <a:cubicBezTo>
                    <a:pt x="1649857" y="2628900"/>
                    <a:pt x="1649857" y="2628900"/>
                    <a:pt x="1649857" y="2628900"/>
                  </a:cubicBezTo>
                  <a:cubicBezTo>
                    <a:pt x="2237105" y="2489073"/>
                    <a:pt x="2656586" y="1957705"/>
                    <a:pt x="2656586" y="1342390"/>
                  </a:cubicBezTo>
                  <a:cubicBezTo>
                    <a:pt x="2656459" y="587248"/>
                    <a:pt x="2069338" y="0"/>
                    <a:pt x="1342263" y="0"/>
                  </a:cubicBezTo>
                  <a:close/>
                  <a:moveTo>
                    <a:pt x="1342263" y="2461133"/>
                  </a:moveTo>
                  <a:cubicBezTo>
                    <a:pt x="727075" y="2461133"/>
                    <a:pt x="223774" y="1957705"/>
                    <a:pt x="223774" y="1342390"/>
                  </a:cubicBezTo>
                  <a:cubicBezTo>
                    <a:pt x="223774" y="727075"/>
                    <a:pt x="727075" y="223647"/>
                    <a:pt x="1342263" y="223647"/>
                  </a:cubicBezTo>
                  <a:cubicBezTo>
                    <a:pt x="1957451" y="223647"/>
                    <a:pt x="2432812" y="727075"/>
                    <a:pt x="2432812" y="1342390"/>
                  </a:cubicBezTo>
                  <a:cubicBezTo>
                    <a:pt x="2432812" y="1957705"/>
                    <a:pt x="1957451" y="2461133"/>
                    <a:pt x="1342263" y="2461133"/>
                  </a:cubicBezTo>
                  <a:close/>
                </a:path>
              </a:pathLst>
            </a:custGeom>
            <a:solidFill>
              <a:srgbClr val="1C5739"/>
            </a:solidFill>
          </p:spPr>
          <p:txBody>
            <a:bodyPr/>
            <a:lstStyle/>
            <a:p>
              <a:endParaRPr lang="en-US" sz="1350" dirty="0"/>
            </a:p>
          </p:txBody>
        </p:sp>
      </p:grpSp>
      <p:sp>
        <p:nvSpPr>
          <p:cNvPr id="24" name="TextBox 24">
            <a:extLst>
              <a:ext uri="{FF2B5EF4-FFF2-40B4-BE49-F238E27FC236}">
                <a16:creationId xmlns:a16="http://schemas.microsoft.com/office/drawing/2014/main" id="{EBF4FD80-C0C1-7695-A8BB-044EF4F1542C}"/>
              </a:ext>
            </a:extLst>
          </p:cNvPr>
          <p:cNvSpPr txBox="1"/>
          <p:nvPr/>
        </p:nvSpPr>
        <p:spPr>
          <a:xfrm>
            <a:off x="0" y="1556348"/>
            <a:ext cx="5928242" cy="1068498"/>
          </a:xfrm>
          <a:prstGeom prst="rect">
            <a:avLst/>
          </a:prstGeom>
        </p:spPr>
        <p:txBody>
          <a:bodyPr wrap="square" lIns="0" tIns="0" rIns="0" bIns="0" rtlCol="0" anchor="t">
            <a:spAutoFit/>
          </a:bodyPr>
          <a:lstStyle/>
          <a:p>
            <a:pPr>
              <a:lnSpc>
                <a:spcPts val="4397"/>
              </a:lnSpc>
              <a:spcBef>
                <a:spcPct val="0"/>
              </a:spcBef>
            </a:pPr>
            <a:r>
              <a:rPr lang="en-US" sz="2400" spc="155" dirty="0">
                <a:solidFill>
                  <a:schemeClr val="bg1"/>
                </a:solidFill>
                <a:latin typeface="Arial Black" panose="020B0A04020102020204" pitchFamily="34" charset="0"/>
              </a:rPr>
              <a:t>Report, Inform, Explain, Announce</a:t>
            </a:r>
          </a:p>
        </p:txBody>
      </p:sp>
      <p:sp>
        <p:nvSpPr>
          <p:cNvPr id="33" name="Freeform 33">
            <a:extLst>
              <a:ext uri="{FF2B5EF4-FFF2-40B4-BE49-F238E27FC236}">
                <a16:creationId xmlns:a16="http://schemas.microsoft.com/office/drawing/2014/main" id="{467A7C3E-A585-1453-774F-AD90A30C4CD4}"/>
              </a:ext>
            </a:extLst>
          </p:cNvPr>
          <p:cNvSpPr/>
          <p:nvPr/>
        </p:nvSpPr>
        <p:spPr>
          <a:xfrm rot="-10800000">
            <a:off x="-233683" y="1499983"/>
            <a:ext cx="6558048" cy="1883948"/>
          </a:xfrm>
          <a:custGeom>
            <a:avLst/>
            <a:gdLst/>
            <a:ahLst/>
            <a:cxnLst/>
            <a:rect l="l" t="t" r="r" b="b"/>
            <a:pathLst>
              <a:path w="8744064" h="2511931">
                <a:moveTo>
                  <a:pt x="0" y="0"/>
                </a:moveTo>
                <a:lnTo>
                  <a:pt x="8744064" y="0"/>
                </a:lnTo>
                <a:lnTo>
                  <a:pt x="8744064" y="2511931"/>
                </a:lnTo>
                <a:lnTo>
                  <a:pt x="0" y="251193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350" dirty="0"/>
          </a:p>
        </p:txBody>
      </p:sp>
      <p:sp>
        <p:nvSpPr>
          <p:cNvPr id="34" name="TextBox 33">
            <a:extLst>
              <a:ext uri="{FF2B5EF4-FFF2-40B4-BE49-F238E27FC236}">
                <a16:creationId xmlns:a16="http://schemas.microsoft.com/office/drawing/2014/main" id="{2B6BB14B-096A-FE23-9DCC-52314D179190}"/>
              </a:ext>
            </a:extLst>
          </p:cNvPr>
          <p:cNvSpPr txBox="1"/>
          <p:nvPr/>
        </p:nvSpPr>
        <p:spPr>
          <a:xfrm>
            <a:off x="0" y="1714500"/>
            <a:ext cx="6019800" cy="584775"/>
          </a:xfrm>
          <a:prstGeom prst="rect">
            <a:avLst/>
          </a:prstGeom>
          <a:noFill/>
        </p:spPr>
        <p:txBody>
          <a:bodyPr wrap="square" rtlCol="0">
            <a:spAutoFit/>
          </a:bodyPr>
          <a:lstStyle/>
          <a:p>
            <a:r>
              <a:rPr lang="en-US" sz="3200" dirty="0">
                <a:solidFill>
                  <a:schemeClr val="bg1"/>
                </a:solidFill>
              </a:rPr>
              <a:t>3. Interactive Annual Reports</a:t>
            </a:r>
          </a:p>
        </p:txBody>
      </p:sp>
      <p:grpSp>
        <p:nvGrpSpPr>
          <p:cNvPr id="45" name="Group 19">
            <a:extLst>
              <a:ext uri="{FF2B5EF4-FFF2-40B4-BE49-F238E27FC236}">
                <a16:creationId xmlns:a16="http://schemas.microsoft.com/office/drawing/2014/main" id="{E523024C-606A-9AA1-3A5E-93C28897EB77}"/>
              </a:ext>
            </a:extLst>
          </p:cNvPr>
          <p:cNvGrpSpPr/>
          <p:nvPr/>
        </p:nvGrpSpPr>
        <p:grpSpPr>
          <a:xfrm>
            <a:off x="10830819" y="2403087"/>
            <a:ext cx="1290076" cy="1548302"/>
            <a:chOff x="0" y="0"/>
            <a:chExt cx="2656504" cy="3188238"/>
          </a:xfrm>
        </p:grpSpPr>
        <p:sp>
          <p:nvSpPr>
            <p:cNvPr id="46" name="Freeform 20">
              <a:extLst>
                <a:ext uri="{FF2B5EF4-FFF2-40B4-BE49-F238E27FC236}">
                  <a16:creationId xmlns:a16="http://schemas.microsoft.com/office/drawing/2014/main" id="{436880DF-A368-3098-0B46-3F3D708E83B4}"/>
                </a:ext>
              </a:extLst>
            </p:cNvPr>
            <p:cNvSpPr/>
            <p:nvPr/>
          </p:nvSpPr>
          <p:spPr>
            <a:xfrm>
              <a:off x="0" y="0"/>
              <a:ext cx="2656586" cy="3188208"/>
            </a:xfrm>
            <a:custGeom>
              <a:avLst/>
              <a:gdLst/>
              <a:ahLst/>
              <a:cxnLst/>
              <a:rect l="l" t="t" r="r" b="b"/>
              <a:pathLst>
                <a:path w="2656586" h="3188208">
                  <a:moveTo>
                    <a:pt x="1342263" y="0"/>
                  </a:moveTo>
                  <a:cubicBezTo>
                    <a:pt x="587248" y="0"/>
                    <a:pt x="0" y="587248"/>
                    <a:pt x="0" y="1342390"/>
                  </a:cubicBezTo>
                  <a:cubicBezTo>
                    <a:pt x="0" y="1957705"/>
                    <a:pt x="419481" y="2489073"/>
                    <a:pt x="1006729" y="2628900"/>
                  </a:cubicBezTo>
                  <a:cubicBezTo>
                    <a:pt x="1342263" y="3188208"/>
                    <a:pt x="1342263" y="3188208"/>
                    <a:pt x="1342263" y="3188208"/>
                  </a:cubicBezTo>
                  <a:cubicBezTo>
                    <a:pt x="1649857" y="2628900"/>
                    <a:pt x="1649857" y="2628900"/>
                    <a:pt x="1649857" y="2628900"/>
                  </a:cubicBezTo>
                  <a:cubicBezTo>
                    <a:pt x="2237105" y="2489073"/>
                    <a:pt x="2656586" y="1957705"/>
                    <a:pt x="2656586" y="1342390"/>
                  </a:cubicBezTo>
                  <a:cubicBezTo>
                    <a:pt x="2656459" y="587248"/>
                    <a:pt x="2069338" y="0"/>
                    <a:pt x="1342263" y="0"/>
                  </a:cubicBezTo>
                  <a:close/>
                  <a:moveTo>
                    <a:pt x="1342263" y="2461133"/>
                  </a:moveTo>
                  <a:cubicBezTo>
                    <a:pt x="727075" y="2461133"/>
                    <a:pt x="223774" y="1957705"/>
                    <a:pt x="223774" y="1342390"/>
                  </a:cubicBezTo>
                  <a:cubicBezTo>
                    <a:pt x="223774" y="727075"/>
                    <a:pt x="727075" y="223647"/>
                    <a:pt x="1342263" y="223647"/>
                  </a:cubicBezTo>
                  <a:cubicBezTo>
                    <a:pt x="1957451" y="223647"/>
                    <a:pt x="2432812" y="727075"/>
                    <a:pt x="2432812" y="1342390"/>
                  </a:cubicBezTo>
                  <a:cubicBezTo>
                    <a:pt x="2432812" y="1957705"/>
                    <a:pt x="1957451" y="2461133"/>
                    <a:pt x="1342263" y="2461133"/>
                  </a:cubicBezTo>
                  <a:close/>
                </a:path>
              </a:pathLst>
            </a:custGeom>
            <a:solidFill>
              <a:srgbClr val="1C5739"/>
            </a:solidFill>
          </p:spPr>
          <p:txBody>
            <a:bodyPr/>
            <a:lstStyle/>
            <a:p>
              <a:endParaRPr lang="en-US" sz="1350" dirty="0"/>
            </a:p>
          </p:txBody>
        </p:sp>
      </p:grpSp>
      <p:grpSp>
        <p:nvGrpSpPr>
          <p:cNvPr id="50" name="Group 19">
            <a:extLst>
              <a:ext uri="{FF2B5EF4-FFF2-40B4-BE49-F238E27FC236}">
                <a16:creationId xmlns:a16="http://schemas.microsoft.com/office/drawing/2014/main" id="{B1EAD376-A89C-A37F-1C8B-1B8829A85667}"/>
              </a:ext>
            </a:extLst>
          </p:cNvPr>
          <p:cNvGrpSpPr/>
          <p:nvPr/>
        </p:nvGrpSpPr>
        <p:grpSpPr>
          <a:xfrm>
            <a:off x="12181899" y="2417124"/>
            <a:ext cx="1290076" cy="1548302"/>
            <a:chOff x="0" y="0"/>
            <a:chExt cx="2656504" cy="3188238"/>
          </a:xfrm>
        </p:grpSpPr>
        <p:sp>
          <p:nvSpPr>
            <p:cNvPr id="51" name="Freeform 20">
              <a:extLst>
                <a:ext uri="{FF2B5EF4-FFF2-40B4-BE49-F238E27FC236}">
                  <a16:creationId xmlns:a16="http://schemas.microsoft.com/office/drawing/2014/main" id="{1005811B-1815-A8A2-8203-07C840133967}"/>
                </a:ext>
              </a:extLst>
            </p:cNvPr>
            <p:cNvSpPr/>
            <p:nvPr/>
          </p:nvSpPr>
          <p:spPr>
            <a:xfrm>
              <a:off x="0" y="0"/>
              <a:ext cx="2656586" cy="3188208"/>
            </a:xfrm>
            <a:custGeom>
              <a:avLst/>
              <a:gdLst/>
              <a:ahLst/>
              <a:cxnLst/>
              <a:rect l="l" t="t" r="r" b="b"/>
              <a:pathLst>
                <a:path w="2656586" h="3188208">
                  <a:moveTo>
                    <a:pt x="1342263" y="0"/>
                  </a:moveTo>
                  <a:cubicBezTo>
                    <a:pt x="587248" y="0"/>
                    <a:pt x="0" y="587248"/>
                    <a:pt x="0" y="1342390"/>
                  </a:cubicBezTo>
                  <a:cubicBezTo>
                    <a:pt x="0" y="1957705"/>
                    <a:pt x="419481" y="2489073"/>
                    <a:pt x="1006729" y="2628900"/>
                  </a:cubicBezTo>
                  <a:cubicBezTo>
                    <a:pt x="1342263" y="3188208"/>
                    <a:pt x="1342263" y="3188208"/>
                    <a:pt x="1342263" y="3188208"/>
                  </a:cubicBezTo>
                  <a:cubicBezTo>
                    <a:pt x="1649857" y="2628900"/>
                    <a:pt x="1649857" y="2628900"/>
                    <a:pt x="1649857" y="2628900"/>
                  </a:cubicBezTo>
                  <a:cubicBezTo>
                    <a:pt x="2237105" y="2489073"/>
                    <a:pt x="2656586" y="1957705"/>
                    <a:pt x="2656586" y="1342390"/>
                  </a:cubicBezTo>
                  <a:cubicBezTo>
                    <a:pt x="2656459" y="587248"/>
                    <a:pt x="2069338" y="0"/>
                    <a:pt x="1342263" y="0"/>
                  </a:cubicBezTo>
                  <a:close/>
                  <a:moveTo>
                    <a:pt x="1342263" y="2461133"/>
                  </a:moveTo>
                  <a:cubicBezTo>
                    <a:pt x="727075" y="2461133"/>
                    <a:pt x="223774" y="1957705"/>
                    <a:pt x="223774" y="1342390"/>
                  </a:cubicBezTo>
                  <a:cubicBezTo>
                    <a:pt x="223774" y="727075"/>
                    <a:pt x="727075" y="223647"/>
                    <a:pt x="1342263" y="223647"/>
                  </a:cubicBezTo>
                  <a:cubicBezTo>
                    <a:pt x="1957451" y="223647"/>
                    <a:pt x="2432812" y="727075"/>
                    <a:pt x="2432812" y="1342390"/>
                  </a:cubicBezTo>
                  <a:cubicBezTo>
                    <a:pt x="2432812" y="1957705"/>
                    <a:pt x="1957451" y="2461133"/>
                    <a:pt x="1342263" y="2461133"/>
                  </a:cubicBezTo>
                  <a:close/>
                </a:path>
              </a:pathLst>
            </a:custGeom>
            <a:solidFill>
              <a:srgbClr val="1C5739"/>
            </a:solidFill>
          </p:spPr>
          <p:txBody>
            <a:bodyPr/>
            <a:lstStyle/>
            <a:p>
              <a:endParaRPr lang="en-US" sz="1350" dirty="0"/>
            </a:p>
          </p:txBody>
        </p:sp>
      </p:grpSp>
      <p:pic>
        <p:nvPicPr>
          <p:cNvPr id="35" name="Graphic 34" descr="Megaphone1 with solid fill">
            <a:extLst>
              <a:ext uri="{FF2B5EF4-FFF2-40B4-BE49-F238E27FC236}">
                <a16:creationId xmlns:a16="http://schemas.microsoft.com/office/drawing/2014/main" id="{2C2391CE-8D57-AFCF-A855-B5BFE073052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95635" y="2587459"/>
            <a:ext cx="914400" cy="914400"/>
          </a:xfrm>
          <a:prstGeom prst="rect">
            <a:avLst/>
          </a:prstGeom>
        </p:spPr>
      </p:pic>
      <p:grpSp>
        <p:nvGrpSpPr>
          <p:cNvPr id="13" name="Group 13">
            <a:extLst>
              <a:ext uri="{FF2B5EF4-FFF2-40B4-BE49-F238E27FC236}">
                <a16:creationId xmlns:a16="http://schemas.microsoft.com/office/drawing/2014/main" id="{657BA35A-6C5C-C6C8-B92E-1A97B4E666E8}"/>
              </a:ext>
            </a:extLst>
          </p:cNvPr>
          <p:cNvGrpSpPr/>
          <p:nvPr/>
        </p:nvGrpSpPr>
        <p:grpSpPr>
          <a:xfrm>
            <a:off x="8608087" y="4071049"/>
            <a:ext cx="285223" cy="272075"/>
            <a:chOff x="0" y="0"/>
            <a:chExt cx="587326" cy="560252"/>
          </a:xfrm>
          <a:solidFill>
            <a:schemeClr val="bg1"/>
          </a:solidFill>
        </p:grpSpPr>
        <p:sp>
          <p:nvSpPr>
            <p:cNvPr id="14" name="Freeform 14">
              <a:extLst>
                <a:ext uri="{FF2B5EF4-FFF2-40B4-BE49-F238E27FC236}">
                  <a16:creationId xmlns:a16="http://schemas.microsoft.com/office/drawing/2014/main" id="{180FB758-294E-AAEE-A11F-DA737F811BF0}"/>
                </a:ext>
              </a:extLst>
            </p:cNvPr>
            <p:cNvSpPr/>
            <p:nvPr/>
          </p:nvSpPr>
          <p:spPr>
            <a:xfrm>
              <a:off x="0" y="0"/>
              <a:ext cx="587375" cy="560197"/>
            </a:xfrm>
            <a:custGeom>
              <a:avLst/>
              <a:gdLst/>
              <a:ahLst/>
              <a:cxnLst/>
              <a:rect l="l" t="t" r="r" b="b"/>
              <a:pathLst>
                <a:path w="587375" h="560197">
                  <a:moveTo>
                    <a:pt x="0" y="280162"/>
                  </a:moveTo>
                  <a:cubicBezTo>
                    <a:pt x="0" y="125476"/>
                    <a:pt x="131445" y="0"/>
                    <a:pt x="293624" y="0"/>
                  </a:cubicBezTo>
                  <a:cubicBezTo>
                    <a:pt x="455803" y="0"/>
                    <a:pt x="587375" y="125476"/>
                    <a:pt x="587375" y="280162"/>
                  </a:cubicBezTo>
                  <a:cubicBezTo>
                    <a:pt x="587375" y="434848"/>
                    <a:pt x="455803" y="560197"/>
                    <a:pt x="293624" y="560197"/>
                  </a:cubicBezTo>
                  <a:cubicBezTo>
                    <a:pt x="131445" y="560197"/>
                    <a:pt x="0" y="434848"/>
                    <a:pt x="0" y="280162"/>
                  </a:cubicBezTo>
                  <a:close/>
                </a:path>
              </a:pathLst>
            </a:custGeom>
            <a:grpFill/>
          </p:spPr>
          <p:txBody>
            <a:bodyPr/>
            <a:lstStyle/>
            <a:p>
              <a:endParaRPr lang="en-US" sz="1350" dirty="0"/>
            </a:p>
          </p:txBody>
        </p:sp>
      </p:grpSp>
      <p:grpSp>
        <p:nvGrpSpPr>
          <p:cNvPr id="17" name="Group 17">
            <a:extLst>
              <a:ext uri="{FF2B5EF4-FFF2-40B4-BE49-F238E27FC236}">
                <a16:creationId xmlns:a16="http://schemas.microsoft.com/office/drawing/2014/main" id="{8655E3A9-9FD9-CC09-54EA-2724043AD472}"/>
              </a:ext>
            </a:extLst>
          </p:cNvPr>
          <p:cNvGrpSpPr/>
          <p:nvPr/>
        </p:nvGrpSpPr>
        <p:grpSpPr>
          <a:xfrm>
            <a:off x="9974320" y="4053521"/>
            <a:ext cx="285223" cy="272075"/>
            <a:chOff x="0" y="0"/>
            <a:chExt cx="587326" cy="560252"/>
          </a:xfrm>
          <a:solidFill>
            <a:schemeClr val="bg1"/>
          </a:solidFill>
        </p:grpSpPr>
        <p:sp>
          <p:nvSpPr>
            <p:cNvPr id="18" name="Freeform 18">
              <a:extLst>
                <a:ext uri="{FF2B5EF4-FFF2-40B4-BE49-F238E27FC236}">
                  <a16:creationId xmlns:a16="http://schemas.microsoft.com/office/drawing/2014/main" id="{8FEC9BD2-91F0-949E-287A-1A2F7AF9AE04}"/>
                </a:ext>
              </a:extLst>
            </p:cNvPr>
            <p:cNvSpPr/>
            <p:nvPr/>
          </p:nvSpPr>
          <p:spPr>
            <a:xfrm>
              <a:off x="0" y="0"/>
              <a:ext cx="587375" cy="560197"/>
            </a:xfrm>
            <a:custGeom>
              <a:avLst/>
              <a:gdLst/>
              <a:ahLst/>
              <a:cxnLst/>
              <a:rect l="l" t="t" r="r" b="b"/>
              <a:pathLst>
                <a:path w="587375" h="560197">
                  <a:moveTo>
                    <a:pt x="0" y="280162"/>
                  </a:moveTo>
                  <a:cubicBezTo>
                    <a:pt x="0" y="125476"/>
                    <a:pt x="131445" y="0"/>
                    <a:pt x="293624" y="0"/>
                  </a:cubicBezTo>
                  <a:cubicBezTo>
                    <a:pt x="455803" y="0"/>
                    <a:pt x="587375" y="125476"/>
                    <a:pt x="587375" y="280162"/>
                  </a:cubicBezTo>
                  <a:cubicBezTo>
                    <a:pt x="587375" y="434848"/>
                    <a:pt x="455803" y="560197"/>
                    <a:pt x="293624" y="560197"/>
                  </a:cubicBezTo>
                  <a:cubicBezTo>
                    <a:pt x="131445" y="560197"/>
                    <a:pt x="0" y="434848"/>
                    <a:pt x="0" y="280162"/>
                  </a:cubicBezTo>
                  <a:close/>
                </a:path>
              </a:pathLst>
            </a:custGeom>
            <a:grpFill/>
          </p:spPr>
          <p:txBody>
            <a:bodyPr/>
            <a:lstStyle/>
            <a:p>
              <a:endParaRPr lang="en-US" sz="1350" dirty="0"/>
            </a:p>
          </p:txBody>
        </p:sp>
      </p:grpSp>
      <p:grpSp>
        <p:nvGrpSpPr>
          <p:cNvPr id="47" name="Group 17">
            <a:extLst>
              <a:ext uri="{FF2B5EF4-FFF2-40B4-BE49-F238E27FC236}">
                <a16:creationId xmlns:a16="http://schemas.microsoft.com/office/drawing/2014/main" id="{6BEB8028-20EB-CA62-430A-50F5571D7D0C}"/>
              </a:ext>
            </a:extLst>
          </p:cNvPr>
          <p:cNvGrpSpPr/>
          <p:nvPr/>
        </p:nvGrpSpPr>
        <p:grpSpPr>
          <a:xfrm>
            <a:off x="11333421" y="4019406"/>
            <a:ext cx="285223" cy="272075"/>
            <a:chOff x="0" y="0"/>
            <a:chExt cx="587326" cy="560252"/>
          </a:xfrm>
          <a:solidFill>
            <a:schemeClr val="bg1"/>
          </a:solidFill>
        </p:grpSpPr>
        <p:sp>
          <p:nvSpPr>
            <p:cNvPr id="48" name="Freeform 18">
              <a:extLst>
                <a:ext uri="{FF2B5EF4-FFF2-40B4-BE49-F238E27FC236}">
                  <a16:creationId xmlns:a16="http://schemas.microsoft.com/office/drawing/2014/main" id="{491E007E-08D5-CBF4-D8ED-462CA938B187}"/>
                </a:ext>
              </a:extLst>
            </p:cNvPr>
            <p:cNvSpPr/>
            <p:nvPr/>
          </p:nvSpPr>
          <p:spPr>
            <a:xfrm>
              <a:off x="0" y="0"/>
              <a:ext cx="587375" cy="560197"/>
            </a:xfrm>
            <a:custGeom>
              <a:avLst/>
              <a:gdLst/>
              <a:ahLst/>
              <a:cxnLst/>
              <a:rect l="l" t="t" r="r" b="b"/>
              <a:pathLst>
                <a:path w="587375" h="560197">
                  <a:moveTo>
                    <a:pt x="0" y="280162"/>
                  </a:moveTo>
                  <a:cubicBezTo>
                    <a:pt x="0" y="125476"/>
                    <a:pt x="131445" y="0"/>
                    <a:pt x="293624" y="0"/>
                  </a:cubicBezTo>
                  <a:cubicBezTo>
                    <a:pt x="455803" y="0"/>
                    <a:pt x="587375" y="125476"/>
                    <a:pt x="587375" y="280162"/>
                  </a:cubicBezTo>
                  <a:cubicBezTo>
                    <a:pt x="587375" y="434848"/>
                    <a:pt x="455803" y="560197"/>
                    <a:pt x="293624" y="560197"/>
                  </a:cubicBezTo>
                  <a:cubicBezTo>
                    <a:pt x="131445" y="560197"/>
                    <a:pt x="0" y="434848"/>
                    <a:pt x="0" y="280162"/>
                  </a:cubicBezTo>
                  <a:close/>
                </a:path>
              </a:pathLst>
            </a:custGeom>
            <a:grpFill/>
          </p:spPr>
          <p:txBody>
            <a:bodyPr/>
            <a:lstStyle/>
            <a:p>
              <a:endParaRPr lang="en-US" sz="1350" dirty="0"/>
            </a:p>
          </p:txBody>
        </p:sp>
      </p:grpSp>
      <p:grpSp>
        <p:nvGrpSpPr>
          <p:cNvPr id="52" name="Group 17">
            <a:extLst>
              <a:ext uri="{FF2B5EF4-FFF2-40B4-BE49-F238E27FC236}">
                <a16:creationId xmlns:a16="http://schemas.microsoft.com/office/drawing/2014/main" id="{A47CDE83-8870-EFF9-E77C-A7C77FF77292}"/>
              </a:ext>
            </a:extLst>
          </p:cNvPr>
          <p:cNvGrpSpPr/>
          <p:nvPr/>
        </p:nvGrpSpPr>
        <p:grpSpPr>
          <a:xfrm>
            <a:off x="12684501" y="4033443"/>
            <a:ext cx="285223" cy="272075"/>
            <a:chOff x="0" y="0"/>
            <a:chExt cx="587326" cy="560252"/>
          </a:xfrm>
          <a:solidFill>
            <a:schemeClr val="bg1"/>
          </a:solidFill>
        </p:grpSpPr>
        <p:sp>
          <p:nvSpPr>
            <p:cNvPr id="53" name="Freeform 18">
              <a:extLst>
                <a:ext uri="{FF2B5EF4-FFF2-40B4-BE49-F238E27FC236}">
                  <a16:creationId xmlns:a16="http://schemas.microsoft.com/office/drawing/2014/main" id="{4D9E62A1-018F-D40D-9A5A-8DC70D4C2BAF}"/>
                </a:ext>
              </a:extLst>
            </p:cNvPr>
            <p:cNvSpPr/>
            <p:nvPr/>
          </p:nvSpPr>
          <p:spPr>
            <a:xfrm>
              <a:off x="0" y="0"/>
              <a:ext cx="587375" cy="560197"/>
            </a:xfrm>
            <a:custGeom>
              <a:avLst/>
              <a:gdLst/>
              <a:ahLst/>
              <a:cxnLst/>
              <a:rect l="l" t="t" r="r" b="b"/>
              <a:pathLst>
                <a:path w="587375" h="560197">
                  <a:moveTo>
                    <a:pt x="0" y="280162"/>
                  </a:moveTo>
                  <a:cubicBezTo>
                    <a:pt x="0" y="125476"/>
                    <a:pt x="131445" y="0"/>
                    <a:pt x="293624" y="0"/>
                  </a:cubicBezTo>
                  <a:cubicBezTo>
                    <a:pt x="455803" y="0"/>
                    <a:pt x="587375" y="125476"/>
                    <a:pt x="587375" y="280162"/>
                  </a:cubicBezTo>
                  <a:cubicBezTo>
                    <a:pt x="587375" y="434848"/>
                    <a:pt x="455803" y="560197"/>
                    <a:pt x="293624" y="560197"/>
                  </a:cubicBezTo>
                  <a:cubicBezTo>
                    <a:pt x="131445" y="560197"/>
                    <a:pt x="0" y="434848"/>
                    <a:pt x="0" y="280162"/>
                  </a:cubicBezTo>
                  <a:close/>
                </a:path>
              </a:pathLst>
            </a:custGeom>
            <a:grpFill/>
          </p:spPr>
          <p:txBody>
            <a:bodyPr/>
            <a:lstStyle/>
            <a:p>
              <a:endParaRPr lang="en-US" sz="1350" dirty="0"/>
            </a:p>
          </p:txBody>
        </p:sp>
      </p:grpSp>
      <p:grpSp>
        <p:nvGrpSpPr>
          <p:cNvPr id="9" name="Group 9">
            <a:extLst>
              <a:ext uri="{FF2B5EF4-FFF2-40B4-BE49-F238E27FC236}">
                <a16:creationId xmlns:a16="http://schemas.microsoft.com/office/drawing/2014/main" id="{CC8BD893-B928-D38B-CB48-810ECB318F1C}"/>
              </a:ext>
            </a:extLst>
          </p:cNvPr>
          <p:cNvGrpSpPr/>
          <p:nvPr/>
        </p:nvGrpSpPr>
        <p:grpSpPr>
          <a:xfrm>
            <a:off x="7233484" y="4080134"/>
            <a:ext cx="285223" cy="272075"/>
            <a:chOff x="0" y="0"/>
            <a:chExt cx="587326" cy="560252"/>
          </a:xfrm>
          <a:solidFill>
            <a:schemeClr val="bg1"/>
          </a:solidFill>
        </p:grpSpPr>
        <p:sp>
          <p:nvSpPr>
            <p:cNvPr id="10" name="Freeform 10">
              <a:extLst>
                <a:ext uri="{FF2B5EF4-FFF2-40B4-BE49-F238E27FC236}">
                  <a16:creationId xmlns:a16="http://schemas.microsoft.com/office/drawing/2014/main" id="{E33B9A26-AD4F-462F-B4E9-29FC68017A6C}"/>
                </a:ext>
              </a:extLst>
            </p:cNvPr>
            <p:cNvSpPr/>
            <p:nvPr/>
          </p:nvSpPr>
          <p:spPr>
            <a:xfrm>
              <a:off x="0" y="0"/>
              <a:ext cx="587375" cy="560197"/>
            </a:xfrm>
            <a:custGeom>
              <a:avLst/>
              <a:gdLst/>
              <a:ahLst/>
              <a:cxnLst/>
              <a:rect l="l" t="t" r="r" b="b"/>
              <a:pathLst>
                <a:path w="587375" h="560197">
                  <a:moveTo>
                    <a:pt x="0" y="280162"/>
                  </a:moveTo>
                  <a:cubicBezTo>
                    <a:pt x="0" y="125476"/>
                    <a:pt x="131445" y="0"/>
                    <a:pt x="293624" y="0"/>
                  </a:cubicBezTo>
                  <a:cubicBezTo>
                    <a:pt x="455803" y="0"/>
                    <a:pt x="587375" y="125476"/>
                    <a:pt x="587375" y="280162"/>
                  </a:cubicBezTo>
                  <a:cubicBezTo>
                    <a:pt x="587375" y="434848"/>
                    <a:pt x="455803" y="560197"/>
                    <a:pt x="293624" y="560197"/>
                  </a:cubicBezTo>
                  <a:cubicBezTo>
                    <a:pt x="131445" y="560197"/>
                    <a:pt x="0" y="434848"/>
                    <a:pt x="0" y="280162"/>
                  </a:cubicBezTo>
                  <a:close/>
                </a:path>
              </a:pathLst>
            </a:custGeom>
            <a:grpFill/>
          </p:spPr>
          <p:txBody>
            <a:bodyPr/>
            <a:lstStyle/>
            <a:p>
              <a:endParaRPr lang="en-US" sz="1350" dirty="0"/>
            </a:p>
          </p:txBody>
        </p:sp>
      </p:grpSp>
      <p:grpSp>
        <p:nvGrpSpPr>
          <p:cNvPr id="4" name="Group 4">
            <a:extLst>
              <a:ext uri="{FF2B5EF4-FFF2-40B4-BE49-F238E27FC236}">
                <a16:creationId xmlns:a16="http://schemas.microsoft.com/office/drawing/2014/main" id="{A8A37A33-F05B-DE8A-9BDB-ECA4CEE6ED09}"/>
              </a:ext>
            </a:extLst>
          </p:cNvPr>
          <p:cNvGrpSpPr/>
          <p:nvPr/>
        </p:nvGrpSpPr>
        <p:grpSpPr>
          <a:xfrm>
            <a:off x="5817762" y="4130671"/>
            <a:ext cx="285223" cy="272075"/>
            <a:chOff x="0" y="0"/>
            <a:chExt cx="587326" cy="560252"/>
          </a:xfrm>
          <a:solidFill>
            <a:schemeClr val="bg1"/>
          </a:solidFill>
        </p:grpSpPr>
        <p:sp>
          <p:nvSpPr>
            <p:cNvPr id="5" name="Freeform 5">
              <a:extLst>
                <a:ext uri="{FF2B5EF4-FFF2-40B4-BE49-F238E27FC236}">
                  <a16:creationId xmlns:a16="http://schemas.microsoft.com/office/drawing/2014/main" id="{FE8F3A5F-789E-8C22-B7F5-90E470CFC7EB}"/>
                </a:ext>
              </a:extLst>
            </p:cNvPr>
            <p:cNvSpPr/>
            <p:nvPr/>
          </p:nvSpPr>
          <p:spPr>
            <a:xfrm>
              <a:off x="0" y="0"/>
              <a:ext cx="587375" cy="560197"/>
            </a:xfrm>
            <a:custGeom>
              <a:avLst/>
              <a:gdLst/>
              <a:ahLst/>
              <a:cxnLst/>
              <a:rect l="l" t="t" r="r" b="b"/>
              <a:pathLst>
                <a:path w="587375" h="560197">
                  <a:moveTo>
                    <a:pt x="0" y="280162"/>
                  </a:moveTo>
                  <a:cubicBezTo>
                    <a:pt x="0" y="125476"/>
                    <a:pt x="131445" y="0"/>
                    <a:pt x="293624" y="0"/>
                  </a:cubicBezTo>
                  <a:cubicBezTo>
                    <a:pt x="455803" y="0"/>
                    <a:pt x="587375" y="125476"/>
                    <a:pt x="587375" y="280162"/>
                  </a:cubicBezTo>
                  <a:cubicBezTo>
                    <a:pt x="587375" y="434848"/>
                    <a:pt x="455803" y="560197"/>
                    <a:pt x="293624" y="560197"/>
                  </a:cubicBezTo>
                  <a:cubicBezTo>
                    <a:pt x="131445" y="560197"/>
                    <a:pt x="0" y="434848"/>
                    <a:pt x="0" y="280162"/>
                  </a:cubicBezTo>
                  <a:close/>
                </a:path>
              </a:pathLst>
            </a:custGeom>
            <a:grpFill/>
          </p:spPr>
          <p:txBody>
            <a:bodyPr/>
            <a:lstStyle/>
            <a:p>
              <a:endParaRPr lang="en-US" sz="1350" dirty="0"/>
            </a:p>
          </p:txBody>
        </p:sp>
      </p:grpSp>
      <p:pic>
        <p:nvPicPr>
          <p:cNvPr id="31" name="Graphic 30" descr="Document with solid fill">
            <a:extLst>
              <a:ext uri="{FF2B5EF4-FFF2-40B4-BE49-F238E27FC236}">
                <a16:creationId xmlns:a16="http://schemas.microsoft.com/office/drawing/2014/main" id="{230AD47C-1708-76ED-8865-3AFDC4ACF4B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33094" y="2726721"/>
            <a:ext cx="914400" cy="914400"/>
          </a:xfrm>
          <a:prstGeom prst="rect">
            <a:avLst/>
          </a:prstGeom>
        </p:spPr>
      </p:pic>
      <p:pic>
        <p:nvPicPr>
          <p:cNvPr id="38" name="Graphic 37" descr="Sustainability with solid fill">
            <a:extLst>
              <a:ext uri="{FF2B5EF4-FFF2-40B4-BE49-F238E27FC236}">
                <a16:creationId xmlns:a16="http://schemas.microsoft.com/office/drawing/2014/main" id="{83561CED-1822-175A-E77A-98B023DE0EC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2337998" y="2538845"/>
            <a:ext cx="914400" cy="914400"/>
          </a:xfrm>
          <a:prstGeom prst="rect">
            <a:avLst/>
          </a:prstGeom>
        </p:spPr>
      </p:pic>
      <p:pic>
        <p:nvPicPr>
          <p:cNvPr id="40" name="Graphic 39" descr="Money with solid fill">
            <a:extLst>
              <a:ext uri="{FF2B5EF4-FFF2-40B4-BE49-F238E27FC236}">
                <a16:creationId xmlns:a16="http://schemas.microsoft.com/office/drawing/2014/main" id="{D65F5862-60A1-C121-D3AC-5C6B9648220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333898" y="2587459"/>
            <a:ext cx="914400" cy="914400"/>
          </a:xfrm>
          <a:prstGeom prst="rect">
            <a:avLst/>
          </a:prstGeom>
        </p:spPr>
      </p:pic>
      <p:pic>
        <p:nvPicPr>
          <p:cNvPr id="43" name="Graphic 42" descr="Speedometer Low with solid fill">
            <a:extLst>
              <a:ext uri="{FF2B5EF4-FFF2-40B4-BE49-F238E27FC236}">
                <a16:creationId xmlns:a16="http://schemas.microsoft.com/office/drawing/2014/main" id="{AD8929D8-1F93-FC5D-538C-5D0292F45CC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668692" y="2469531"/>
            <a:ext cx="914400" cy="914400"/>
          </a:xfrm>
          <a:prstGeom prst="rect">
            <a:avLst/>
          </a:prstGeom>
        </p:spPr>
      </p:pic>
      <p:pic>
        <p:nvPicPr>
          <p:cNvPr id="49" name="Graphic 48" descr="Customer review with solid fill">
            <a:extLst>
              <a:ext uri="{FF2B5EF4-FFF2-40B4-BE49-F238E27FC236}">
                <a16:creationId xmlns:a16="http://schemas.microsoft.com/office/drawing/2014/main" id="{AD7D5779-DBD1-D1BC-10B0-847D65D173B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1047882" y="2602788"/>
            <a:ext cx="914400" cy="914400"/>
          </a:xfrm>
          <a:prstGeom prst="rect">
            <a:avLst/>
          </a:prstGeom>
        </p:spPr>
      </p:pic>
      <p:sp>
        <p:nvSpPr>
          <p:cNvPr id="21" name="Rectangle 2">
            <a:extLst>
              <a:ext uri="{FF2B5EF4-FFF2-40B4-BE49-F238E27FC236}">
                <a16:creationId xmlns:a16="http://schemas.microsoft.com/office/drawing/2014/main" id="{089BBBD8-8BBC-EDDE-0230-44FB39318753}"/>
              </a:ext>
            </a:extLst>
          </p:cNvPr>
          <p:cNvSpPr>
            <a:spLocks noChangeArrowheads="1"/>
          </p:cNvSpPr>
          <p:nvPr/>
        </p:nvSpPr>
        <p:spPr bwMode="auto">
          <a:xfrm>
            <a:off x="0" y="0"/>
            <a:ext cx="1371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22" name="Rectangle 3">
            <a:extLst>
              <a:ext uri="{FF2B5EF4-FFF2-40B4-BE49-F238E27FC236}">
                <a16:creationId xmlns:a16="http://schemas.microsoft.com/office/drawing/2014/main" id="{D8AA36B8-7113-2774-2950-322B58B5DDAE}"/>
              </a:ext>
            </a:extLst>
          </p:cNvPr>
          <p:cNvSpPr>
            <a:spLocks noChangeArrowheads="1"/>
          </p:cNvSpPr>
          <p:nvPr/>
        </p:nvSpPr>
        <p:spPr bwMode="auto">
          <a:xfrm>
            <a:off x="8333898" y="465430"/>
            <a:ext cx="471982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Garamond" panose="02020404030301010803" pitchFamily="18" charset="0"/>
                <a:ea typeface="Times New Roman" panose="02020603050405020304" pitchFamily="18" charset="0"/>
                <a:cs typeface="Times New Roman" panose="02020603050405020304" pitchFamily="18" charset="0"/>
              </a:rPr>
              <a:t>Repligen – Interactive Repligen </a:t>
            </a:r>
            <a:r>
              <a:rPr lang="en-US" altLang="en-US" sz="1600" dirty="0">
                <a:latin typeface="Garamond" panose="02020404030301010803" pitchFamily="18" charset="0"/>
                <a:ea typeface="Times New Roman" panose="02020603050405020304" pitchFamily="18" charset="0"/>
                <a:cs typeface="Times New Roman" panose="02020603050405020304" pitchFamily="18" charset="0"/>
                <a:hlinkClick r:id="rId17"/>
              </a:rPr>
              <a:t>https://vbench.virtuaresearch.com/IR/IAC/?Ticker=RGEN&amp;Exchange=NASDAQGS</a:t>
            </a:r>
            <a:endParaRPr lang="en-US" altLang="en-US" sz="1600" dirty="0">
              <a:latin typeface="Garamond" panose="02020404030301010803" pitchFamily="18" charset="0"/>
              <a:ea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en-US" altLang="en-US" sz="1600" dirty="0">
                <a:latin typeface="Garamond" panose="02020404030301010803" pitchFamily="18" charset="0"/>
                <a:ea typeface="Times New Roman" panose="02020603050405020304" pitchFamily="18" charset="0"/>
                <a:cs typeface="Times New Roman" panose="02020603050405020304" pitchFamily="18" charset="0"/>
              </a:rPr>
              <a:t> </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pic>
        <p:nvPicPr>
          <p:cNvPr id="25" name="Picture 24">
            <a:extLst>
              <a:ext uri="{FF2B5EF4-FFF2-40B4-BE49-F238E27FC236}">
                <a16:creationId xmlns:a16="http://schemas.microsoft.com/office/drawing/2014/main" id="{9633448F-807A-5178-7240-7E81161B63DA}"/>
              </a:ext>
            </a:extLst>
          </p:cNvPr>
          <p:cNvPicPr>
            <a:picLocks noChangeAspect="1"/>
          </p:cNvPicPr>
          <p:nvPr/>
        </p:nvPicPr>
        <p:blipFill>
          <a:blip r:embed="rId18"/>
          <a:stretch>
            <a:fillRect/>
          </a:stretch>
        </p:blipFill>
        <p:spPr>
          <a:xfrm>
            <a:off x="202563" y="3993705"/>
            <a:ext cx="13310874" cy="5835001"/>
          </a:xfrm>
          <a:prstGeom prst="rect">
            <a:avLst/>
          </a:prstGeom>
        </p:spPr>
      </p:pic>
    </p:spTree>
    <p:extLst>
      <p:ext uri="{BB962C8B-B14F-4D97-AF65-F5344CB8AC3E}">
        <p14:creationId xmlns:p14="http://schemas.microsoft.com/office/powerpoint/2010/main" val="35343649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2BE24C-87AA-2659-F04C-CCA44FFA988E}"/>
            </a:ext>
          </a:extLst>
        </p:cNvPr>
        <p:cNvGrpSpPr/>
        <p:nvPr/>
      </p:nvGrpSpPr>
      <p:grpSpPr>
        <a:xfrm>
          <a:off x="0" y="0"/>
          <a:ext cx="0" cy="0"/>
          <a:chOff x="0" y="0"/>
          <a:chExt cx="0" cy="0"/>
        </a:xfrm>
      </p:grpSpPr>
      <p:grpSp>
        <p:nvGrpSpPr>
          <p:cNvPr id="6" name="Group 6">
            <a:extLst>
              <a:ext uri="{FF2B5EF4-FFF2-40B4-BE49-F238E27FC236}">
                <a16:creationId xmlns:a16="http://schemas.microsoft.com/office/drawing/2014/main" id="{90C08B24-8884-E158-7311-B27586380722}"/>
              </a:ext>
            </a:extLst>
          </p:cNvPr>
          <p:cNvGrpSpPr/>
          <p:nvPr/>
        </p:nvGrpSpPr>
        <p:grpSpPr>
          <a:xfrm>
            <a:off x="2133600" y="2491042"/>
            <a:ext cx="1290076" cy="1548302"/>
            <a:chOff x="0" y="0"/>
            <a:chExt cx="2656504" cy="3188238"/>
          </a:xfrm>
        </p:grpSpPr>
        <p:sp>
          <p:nvSpPr>
            <p:cNvPr id="7" name="Freeform 7">
              <a:extLst>
                <a:ext uri="{FF2B5EF4-FFF2-40B4-BE49-F238E27FC236}">
                  <a16:creationId xmlns:a16="http://schemas.microsoft.com/office/drawing/2014/main" id="{D4BFB759-F944-DA4E-AC01-3FBD83F1CFE3}"/>
                </a:ext>
              </a:extLst>
            </p:cNvPr>
            <p:cNvSpPr/>
            <p:nvPr/>
          </p:nvSpPr>
          <p:spPr>
            <a:xfrm>
              <a:off x="0" y="0"/>
              <a:ext cx="2656586" cy="3188208"/>
            </a:xfrm>
            <a:custGeom>
              <a:avLst/>
              <a:gdLst/>
              <a:ahLst/>
              <a:cxnLst/>
              <a:rect l="l" t="t" r="r" b="b"/>
              <a:pathLst>
                <a:path w="2656586" h="3188208">
                  <a:moveTo>
                    <a:pt x="1342263" y="0"/>
                  </a:moveTo>
                  <a:cubicBezTo>
                    <a:pt x="587248" y="0"/>
                    <a:pt x="0" y="587248"/>
                    <a:pt x="0" y="1342390"/>
                  </a:cubicBezTo>
                  <a:cubicBezTo>
                    <a:pt x="0" y="1957705"/>
                    <a:pt x="419481" y="2489073"/>
                    <a:pt x="1006729" y="2628900"/>
                  </a:cubicBezTo>
                  <a:cubicBezTo>
                    <a:pt x="1342263" y="3188208"/>
                    <a:pt x="1342263" y="3188208"/>
                    <a:pt x="1342263" y="3188208"/>
                  </a:cubicBezTo>
                  <a:cubicBezTo>
                    <a:pt x="1649857" y="2628900"/>
                    <a:pt x="1649857" y="2628900"/>
                    <a:pt x="1649857" y="2628900"/>
                  </a:cubicBezTo>
                  <a:cubicBezTo>
                    <a:pt x="2237105" y="2489073"/>
                    <a:pt x="2656586" y="1957705"/>
                    <a:pt x="2656586" y="1342390"/>
                  </a:cubicBezTo>
                  <a:cubicBezTo>
                    <a:pt x="2656459" y="587248"/>
                    <a:pt x="2069338" y="0"/>
                    <a:pt x="1342263" y="0"/>
                  </a:cubicBezTo>
                  <a:close/>
                  <a:moveTo>
                    <a:pt x="1342263" y="2461133"/>
                  </a:moveTo>
                  <a:cubicBezTo>
                    <a:pt x="727075" y="2461133"/>
                    <a:pt x="223774" y="1957705"/>
                    <a:pt x="223774" y="1342390"/>
                  </a:cubicBezTo>
                  <a:cubicBezTo>
                    <a:pt x="223774" y="727075"/>
                    <a:pt x="727075" y="223647"/>
                    <a:pt x="1342263" y="223647"/>
                  </a:cubicBezTo>
                  <a:cubicBezTo>
                    <a:pt x="1957451" y="223647"/>
                    <a:pt x="2432812" y="727075"/>
                    <a:pt x="2432812" y="1342390"/>
                  </a:cubicBezTo>
                  <a:cubicBezTo>
                    <a:pt x="2432812" y="1957705"/>
                    <a:pt x="1957451" y="2461133"/>
                    <a:pt x="1342263" y="2461133"/>
                  </a:cubicBezTo>
                  <a:close/>
                </a:path>
              </a:pathLst>
            </a:custGeom>
            <a:solidFill>
              <a:srgbClr val="1C5739"/>
            </a:solidFill>
          </p:spPr>
          <p:txBody>
            <a:bodyPr/>
            <a:lstStyle/>
            <a:p>
              <a:endParaRPr lang="en-US" sz="1350" dirty="0"/>
            </a:p>
          </p:txBody>
        </p:sp>
      </p:grpSp>
      <p:grpSp>
        <p:nvGrpSpPr>
          <p:cNvPr id="11" name="Group 11">
            <a:extLst>
              <a:ext uri="{FF2B5EF4-FFF2-40B4-BE49-F238E27FC236}">
                <a16:creationId xmlns:a16="http://schemas.microsoft.com/office/drawing/2014/main" id="{79601448-4DA0-53AD-024B-870C88D0D6F6}"/>
              </a:ext>
            </a:extLst>
          </p:cNvPr>
          <p:cNvGrpSpPr/>
          <p:nvPr/>
        </p:nvGrpSpPr>
        <p:grpSpPr>
          <a:xfrm>
            <a:off x="3505200" y="2501202"/>
            <a:ext cx="1290076" cy="1548302"/>
            <a:chOff x="0" y="0"/>
            <a:chExt cx="2656504" cy="3188238"/>
          </a:xfrm>
        </p:grpSpPr>
        <p:sp>
          <p:nvSpPr>
            <p:cNvPr id="12" name="Freeform 12">
              <a:extLst>
                <a:ext uri="{FF2B5EF4-FFF2-40B4-BE49-F238E27FC236}">
                  <a16:creationId xmlns:a16="http://schemas.microsoft.com/office/drawing/2014/main" id="{B942A4D8-57C9-02FF-E186-2ECE95DB1F08}"/>
                </a:ext>
              </a:extLst>
            </p:cNvPr>
            <p:cNvSpPr/>
            <p:nvPr/>
          </p:nvSpPr>
          <p:spPr>
            <a:xfrm>
              <a:off x="0" y="0"/>
              <a:ext cx="2656586" cy="3188208"/>
            </a:xfrm>
            <a:custGeom>
              <a:avLst/>
              <a:gdLst/>
              <a:ahLst/>
              <a:cxnLst/>
              <a:rect l="l" t="t" r="r" b="b"/>
              <a:pathLst>
                <a:path w="2656586" h="3188208">
                  <a:moveTo>
                    <a:pt x="1342263" y="0"/>
                  </a:moveTo>
                  <a:cubicBezTo>
                    <a:pt x="587248" y="0"/>
                    <a:pt x="0" y="587248"/>
                    <a:pt x="0" y="1342390"/>
                  </a:cubicBezTo>
                  <a:cubicBezTo>
                    <a:pt x="0" y="1957705"/>
                    <a:pt x="419481" y="2489073"/>
                    <a:pt x="1006729" y="2628900"/>
                  </a:cubicBezTo>
                  <a:cubicBezTo>
                    <a:pt x="1342263" y="3188208"/>
                    <a:pt x="1342263" y="3188208"/>
                    <a:pt x="1342263" y="3188208"/>
                  </a:cubicBezTo>
                  <a:cubicBezTo>
                    <a:pt x="1649857" y="2628900"/>
                    <a:pt x="1649857" y="2628900"/>
                    <a:pt x="1649857" y="2628900"/>
                  </a:cubicBezTo>
                  <a:cubicBezTo>
                    <a:pt x="2237105" y="2489073"/>
                    <a:pt x="2656586" y="1957705"/>
                    <a:pt x="2656586" y="1342390"/>
                  </a:cubicBezTo>
                  <a:cubicBezTo>
                    <a:pt x="2656459" y="587248"/>
                    <a:pt x="2069338" y="0"/>
                    <a:pt x="1342263" y="0"/>
                  </a:cubicBezTo>
                  <a:close/>
                  <a:moveTo>
                    <a:pt x="1342263" y="2461133"/>
                  </a:moveTo>
                  <a:cubicBezTo>
                    <a:pt x="727075" y="2461133"/>
                    <a:pt x="223774" y="1957705"/>
                    <a:pt x="223774" y="1342390"/>
                  </a:cubicBezTo>
                  <a:cubicBezTo>
                    <a:pt x="223774" y="727075"/>
                    <a:pt x="727075" y="223647"/>
                    <a:pt x="1342263" y="223647"/>
                  </a:cubicBezTo>
                  <a:cubicBezTo>
                    <a:pt x="1957451" y="223647"/>
                    <a:pt x="2432812" y="727075"/>
                    <a:pt x="2432812" y="1342390"/>
                  </a:cubicBezTo>
                  <a:cubicBezTo>
                    <a:pt x="2432812" y="1957705"/>
                    <a:pt x="1957451" y="2461133"/>
                    <a:pt x="1342263" y="2461133"/>
                  </a:cubicBezTo>
                  <a:close/>
                </a:path>
              </a:pathLst>
            </a:custGeom>
            <a:solidFill>
              <a:srgbClr val="1C5739"/>
            </a:solidFill>
          </p:spPr>
          <p:txBody>
            <a:bodyPr/>
            <a:lstStyle/>
            <a:p>
              <a:endParaRPr lang="en-US" sz="1350" dirty="0"/>
            </a:p>
          </p:txBody>
        </p:sp>
      </p:grpSp>
      <p:grpSp>
        <p:nvGrpSpPr>
          <p:cNvPr id="15" name="Group 15">
            <a:extLst>
              <a:ext uri="{FF2B5EF4-FFF2-40B4-BE49-F238E27FC236}">
                <a16:creationId xmlns:a16="http://schemas.microsoft.com/office/drawing/2014/main" id="{40B18BD6-5825-D266-F535-5E5B9805D512}"/>
              </a:ext>
            </a:extLst>
          </p:cNvPr>
          <p:cNvGrpSpPr/>
          <p:nvPr/>
        </p:nvGrpSpPr>
        <p:grpSpPr>
          <a:xfrm>
            <a:off x="4876800" y="2509483"/>
            <a:ext cx="1290076" cy="1539785"/>
            <a:chOff x="0" y="0"/>
            <a:chExt cx="2656504" cy="3188238"/>
          </a:xfrm>
        </p:grpSpPr>
        <p:sp>
          <p:nvSpPr>
            <p:cNvPr id="16" name="Freeform 16">
              <a:extLst>
                <a:ext uri="{FF2B5EF4-FFF2-40B4-BE49-F238E27FC236}">
                  <a16:creationId xmlns:a16="http://schemas.microsoft.com/office/drawing/2014/main" id="{C84211C8-1434-EABB-75B8-B47C49815FFE}"/>
                </a:ext>
              </a:extLst>
            </p:cNvPr>
            <p:cNvSpPr/>
            <p:nvPr/>
          </p:nvSpPr>
          <p:spPr>
            <a:xfrm>
              <a:off x="0" y="0"/>
              <a:ext cx="2656586" cy="3188208"/>
            </a:xfrm>
            <a:custGeom>
              <a:avLst/>
              <a:gdLst/>
              <a:ahLst/>
              <a:cxnLst/>
              <a:rect l="l" t="t" r="r" b="b"/>
              <a:pathLst>
                <a:path w="2656586" h="3188208">
                  <a:moveTo>
                    <a:pt x="1342263" y="0"/>
                  </a:moveTo>
                  <a:cubicBezTo>
                    <a:pt x="587248" y="0"/>
                    <a:pt x="0" y="587248"/>
                    <a:pt x="0" y="1342390"/>
                  </a:cubicBezTo>
                  <a:cubicBezTo>
                    <a:pt x="0" y="1957705"/>
                    <a:pt x="419481" y="2489073"/>
                    <a:pt x="1006729" y="2628900"/>
                  </a:cubicBezTo>
                  <a:cubicBezTo>
                    <a:pt x="1342263" y="3188208"/>
                    <a:pt x="1342263" y="3188208"/>
                    <a:pt x="1342263" y="3188208"/>
                  </a:cubicBezTo>
                  <a:cubicBezTo>
                    <a:pt x="1649857" y="2628900"/>
                    <a:pt x="1649857" y="2628900"/>
                    <a:pt x="1649857" y="2628900"/>
                  </a:cubicBezTo>
                  <a:cubicBezTo>
                    <a:pt x="2237105" y="2489073"/>
                    <a:pt x="2656586" y="1957705"/>
                    <a:pt x="2656586" y="1342390"/>
                  </a:cubicBezTo>
                  <a:cubicBezTo>
                    <a:pt x="2656459" y="587248"/>
                    <a:pt x="2069338" y="0"/>
                    <a:pt x="1342263" y="0"/>
                  </a:cubicBezTo>
                  <a:close/>
                  <a:moveTo>
                    <a:pt x="1342263" y="2461133"/>
                  </a:moveTo>
                  <a:cubicBezTo>
                    <a:pt x="727075" y="2461133"/>
                    <a:pt x="223774" y="1957705"/>
                    <a:pt x="223774" y="1342390"/>
                  </a:cubicBezTo>
                  <a:cubicBezTo>
                    <a:pt x="223774" y="727075"/>
                    <a:pt x="727075" y="223647"/>
                    <a:pt x="1342263" y="223647"/>
                  </a:cubicBezTo>
                  <a:cubicBezTo>
                    <a:pt x="1957451" y="223647"/>
                    <a:pt x="2432812" y="727075"/>
                    <a:pt x="2432812" y="1342390"/>
                  </a:cubicBezTo>
                  <a:cubicBezTo>
                    <a:pt x="2432812" y="1957705"/>
                    <a:pt x="1957451" y="2461133"/>
                    <a:pt x="1342263" y="2461133"/>
                  </a:cubicBezTo>
                  <a:close/>
                </a:path>
              </a:pathLst>
            </a:custGeom>
            <a:solidFill>
              <a:srgbClr val="1C5739"/>
            </a:solidFill>
          </p:spPr>
          <p:txBody>
            <a:bodyPr/>
            <a:lstStyle/>
            <a:p>
              <a:endParaRPr lang="en-US" sz="1350" dirty="0"/>
            </a:p>
          </p:txBody>
        </p:sp>
      </p:grpSp>
      <p:grpSp>
        <p:nvGrpSpPr>
          <p:cNvPr id="19" name="Group 19">
            <a:extLst>
              <a:ext uri="{FF2B5EF4-FFF2-40B4-BE49-F238E27FC236}">
                <a16:creationId xmlns:a16="http://schemas.microsoft.com/office/drawing/2014/main" id="{FF958AF4-F5D0-63C8-3A07-A791D0797EA8}"/>
              </a:ext>
            </a:extLst>
          </p:cNvPr>
          <p:cNvGrpSpPr/>
          <p:nvPr/>
        </p:nvGrpSpPr>
        <p:grpSpPr>
          <a:xfrm>
            <a:off x="6248400" y="2410280"/>
            <a:ext cx="1290076" cy="1548302"/>
            <a:chOff x="0" y="0"/>
            <a:chExt cx="2656504" cy="3188238"/>
          </a:xfrm>
        </p:grpSpPr>
        <p:sp>
          <p:nvSpPr>
            <p:cNvPr id="20" name="Freeform 20">
              <a:extLst>
                <a:ext uri="{FF2B5EF4-FFF2-40B4-BE49-F238E27FC236}">
                  <a16:creationId xmlns:a16="http://schemas.microsoft.com/office/drawing/2014/main" id="{BDF9F251-3D88-7467-0894-6BBCF5A242C6}"/>
                </a:ext>
              </a:extLst>
            </p:cNvPr>
            <p:cNvSpPr/>
            <p:nvPr/>
          </p:nvSpPr>
          <p:spPr>
            <a:xfrm>
              <a:off x="0" y="0"/>
              <a:ext cx="2656586" cy="3188208"/>
            </a:xfrm>
            <a:custGeom>
              <a:avLst/>
              <a:gdLst/>
              <a:ahLst/>
              <a:cxnLst/>
              <a:rect l="l" t="t" r="r" b="b"/>
              <a:pathLst>
                <a:path w="2656586" h="3188208">
                  <a:moveTo>
                    <a:pt x="1342263" y="0"/>
                  </a:moveTo>
                  <a:cubicBezTo>
                    <a:pt x="587248" y="0"/>
                    <a:pt x="0" y="587248"/>
                    <a:pt x="0" y="1342390"/>
                  </a:cubicBezTo>
                  <a:cubicBezTo>
                    <a:pt x="0" y="1957705"/>
                    <a:pt x="419481" y="2489073"/>
                    <a:pt x="1006729" y="2628900"/>
                  </a:cubicBezTo>
                  <a:cubicBezTo>
                    <a:pt x="1342263" y="3188208"/>
                    <a:pt x="1342263" y="3188208"/>
                    <a:pt x="1342263" y="3188208"/>
                  </a:cubicBezTo>
                  <a:cubicBezTo>
                    <a:pt x="1649857" y="2628900"/>
                    <a:pt x="1649857" y="2628900"/>
                    <a:pt x="1649857" y="2628900"/>
                  </a:cubicBezTo>
                  <a:cubicBezTo>
                    <a:pt x="2237105" y="2489073"/>
                    <a:pt x="2656586" y="1957705"/>
                    <a:pt x="2656586" y="1342390"/>
                  </a:cubicBezTo>
                  <a:cubicBezTo>
                    <a:pt x="2656459" y="587248"/>
                    <a:pt x="2069338" y="0"/>
                    <a:pt x="1342263" y="0"/>
                  </a:cubicBezTo>
                  <a:close/>
                  <a:moveTo>
                    <a:pt x="1342263" y="2461133"/>
                  </a:moveTo>
                  <a:cubicBezTo>
                    <a:pt x="727075" y="2461133"/>
                    <a:pt x="223774" y="1957705"/>
                    <a:pt x="223774" y="1342390"/>
                  </a:cubicBezTo>
                  <a:cubicBezTo>
                    <a:pt x="223774" y="727075"/>
                    <a:pt x="727075" y="223647"/>
                    <a:pt x="1342263" y="223647"/>
                  </a:cubicBezTo>
                  <a:cubicBezTo>
                    <a:pt x="1957451" y="223647"/>
                    <a:pt x="2432812" y="727075"/>
                    <a:pt x="2432812" y="1342390"/>
                  </a:cubicBezTo>
                  <a:cubicBezTo>
                    <a:pt x="2432812" y="1957705"/>
                    <a:pt x="1957451" y="2461133"/>
                    <a:pt x="1342263" y="2461133"/>
                  </a:cubicBezTo>
                  <a:close/>
                </a:path>
              </a:pathLst>
            </a:custGeom>
            <a:solidFill>
              <a:srgbClr val="1C5739"/>
            </a:solidFill>
          </p:spPr>
          <p:txBody>
            <a:bodyPr/>
            <a:lstStyle/>
            <a:p>
              <a:endParaRPr lang="en-US" sz="1350" dirty="0"/>
            </a:p>
          </p:txBody>
        </p:sp>
      </p:grpSp>
      <p:sp>
        <p:nvSpPr>
          <p:cNvPr id="24" name="TextBox 24">
            <a:extLst>
              <a:ext uri="{FF2B5EF4-FFF2-40B4-BE49-F238E27FC236}">
                <a16:creationId xmlns:a16="http://schemas.microsoft.com/office/drawing/2014/main" id="{0430D799-E444-E31F-83D4-0A86F4DD8E3B}"/>
              </a:ext>
            </a:extLst>
          </p:cNvPr>
          <p:cNvSpPr txBox="1"/>
          <p:nvPr/>
        </p:nvSpPr>
        <p:spPr>
          <a:xfrm>
            <a:off x="0" y="1556348"/>
            <a:ext cx="5928242" cy="1068498"/>
          </a:xfrm>
          <a:prstGeom prst="rect">
            <a:avLst/>
          </a:prstGeom>
        </p:spPr>
        <p:txBody>
          <a:bodyPr wrap="square" lIns="0" tIns="0" rIns="0" bIns="0" rtlCol="0" anchor="t">
            <a:spAutoFit/>
          </a:bodyPr>
          <a:lstStyle/>
          <a:p>
            <a:pPr>
              <a:lnSpc>
                <a:spcPts val="4397"/>
              </a:lnSpc>
              <a:spcBef>
                <a:spcPct val="0"/>
              </a:spcBef>
            </a:pPr>
            <a:r>
              <a:rPr lang="en-US" sz="2400" spc="155" dirty="0">
                <a:solidFill>
                  <a:schemeClr val="bg1"/>
                </a:solidFill>
                <a:latin typeface="Arial Black" panose="020B0A04020102020204" pitchFamily="34" charset="0"/>
              </a:rPr>
              <a:t>Report, Inform, Explain, Announce</a:t>
            </a:r>
          </a:p>
        </p:txBody>
      </p:sp>
      <p:sp>
        <p:nvSpPr>
          <p:cNvPr id="33" name="Freeform 33">
            <a:extLst>
              <a:ext uri="{FF2B5EF4-FFF2-40B4-BE49-F238E27FC236}">
                <a16:creationId xmlns:a16="http://schemas.microsoft.com/office/drawing/2014/main" id="{E73AA465-9FEE-0BAA-D738-9271F3164BED}"/>
              </a:ext>
            </a:extLst>
          </p:cNvPr>
          <p:cNvSpPr/>
          <p:nvPr/>
        </p:nvSpPr>
        <p:spPr>
          <a:xfrm rot="-10800000">
            <a:off x="-5908" y="1382880"/>
            <a:ext cx="6558048" cy="2126879"/>
          </a:xfrm>
          <a:custGeom>
            <a:avLst/>
            <a:gdLst/>
            <a:ahLst/>
            <a:cxnLst/>
            <a:rect l="l" t="t" r="r" b="b"/>
            <a:pathLst>
              <a:path w="8744064" h="2511931">
                <a:moveTo>
                  <a:pt x="0" y="0"/>
                </a:moveTo>
                <a:lnTo>
                  <a:pt x="8744064" y="0"/>
                </a:lnTo>
                <a:lnTo>
                  <a:pt x="8744064" y="2511931"/>
                </a:lnTo>
                <a:lnTo>
                  <a:pt x="0" y="251193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350" dirty="0"/>
          </a:p>
        </p:txBody>
      </p:sp>
      <p:sp>
        <p:nvSpPr>
          <p:cNvPr id="34" name="TextBox 33">
            <a:extLst>
              <a:ext uri="{FF2B5EF4-FFF2-40B4-BE49-F238E27FC236}">
                <a16:creationId xmlns:a16="http://schemas.microsoft.com/office/drawing/2014/main" id="{96BAB3A0-829F-2A28-7216-B6AB97A5338B}"/>
              </a:ext>
            </a:extLst>
          </p:cNvPr>
          <p:cNvSpPr txBox="1"/>
          <p:nvPr/>
        </p:nvSpPr>
        <p:spPr>
          <a:xfrm>
            <a:off x="263216" y="1337218"/>
            <a:ext cx="6019800" cy="1077218"/>
          </a:xfrm>
          <a:prstGeom prst="rect">
            <a:avLst/>
          </a:prstGeom>
          <a:noFill/>
        </p:spPr>
        <p:txBody>
          <a:bodyPr wrap="square" rtlCol="0">
            <a:spAutoFit/>
          </a:bodyPr>
          <a:lstStyle/>
          <a:p>
            <a:r>
              <a:rPr lang="en-US" sz="3200" dirty="0">
                <a:solidFill>
                  <a:schemeClr val="bg1"/>
                </a:solidFill>
              </a:rPr>
              <a:t>3. Non-profit Annual Report Contains</a:t>
            </a:r>
          </a:p>
        </p:txBody>
      </p:sp>
      <p:grpSp>
        <p:nvGrpSpPr>
          <p:cNvPr id="45" name="Group 19">
            <a:extLst>
              <a:ext uri="{FF2B5EF4-FFF2-40B4-BE49-F238E27FC236}">
                <a16:creationId xmlns:a16="http://schemas.microsoft.com/office/drawing/2014/main" id="{9AC36298-791B-65AB-E0C8-E767A749F9AF}"/>
              </a:ext>
            </a:extLst>
          </p:cNvPr>
          <p:cNvGrpSpPr/>
          <p:nvPr/>
        </p:nvGrpSpPr>
        <p:grpSpPr>
          <a:xfrm>
            <a:off x="7620000" y="2428436"/>
            <a:ext cx="1290076" cy="1548302"/>
            <a:chOff x="0" y="0"/>
            <a:chExt cx="2656504" cy="3188238"/>
          </a:xfrm>
        </p:grpSpPr>
        <p:sp>
          <p:nvSpPr>
            <p:cNvPr id="46" name="Freeform 20">
              <a:extLst>
                <a:ext uri="{FF2B5EF4-FFF2-40B4-BE49-F238E27FC236}">
                  <a16:creationId xmlns:a16="http://schemas.microsoft.com/office/drawing/2014/main" id="{6DB5D162-56F4-61BC-29D6-E2DD1EA39A71}"/>
                </a:ext>
              </a:extLst>
            </p:cNvPr>
            <p:cNvSpPr/>
            <p:nvPr/>
          </p:nvSpPr>
          <p:spPr>
            <a:xfrm>
              <a:off x="0" y="0"/>
              <a:ext cx="2656586" cy="3188208"/>
            </a:xfrm>
            <a:custGeom>
              <a:avLst/>
              <a:gdLst/>
              <a:ahLst/>
              <a:cxnLst/>
              <a:rect l="l" t="t" r="r" b="b"/>
              <a:pathLst>
                <a:path w="2656586" h="3188208">
                  <a:moveTo>
                    <a:pt x="1342263" y="0"/>
                  </a:moveTo>
                  <a:cubicBezTo>
                    <a:pt x="587248" y="0"/>
                    <a:pt x="0" y="587248"/>
                    <a:pt x="0" y="1342390"/>
                  </a:cubicBezTo>
                  <a:cubicBezTo>
                    <a:pt x="0" y="1957705"/>
                    <a:pt x="419481" y="2489073"/>
                    <a:pt x="1006729" y="2628900"/>
                  </a:cubicBezTo>
                  <a:cubicBezTo>
                    <a:pt x="1342263" y="3188208"/>
                    <a:pt x="1342263" y="3188208"/>
                    <a:pt x="1342263" y="3188208"/>
                  </a:cubicBezTo>
                  <a:cubicBezTo>
                    <a:pt x="1649857" y="2628900"/>
                    <a:pt x="1649857" y="2628900"/>
                    <a:pt x="1649857" y="2628900"/>
                  </a:cubicBezTo>
                  <a:cubicBezTo>
                    <a:pt x="2237105" y="2489073"/>
                    <a:pt x="2656586" y="1957705"/>
                    <a:pt x="2656586" y="1342390"/>
                  </a:cubicBezTo>
                  <a:cubicBezTo>
                    <a:pt x="2656459" y="587248"/>
                    <a:pt x="2069338" y="0"/>
                    <a:pt x="1342263" y="0"/>
                  </a:cubicBezTo>
                  <a:close/>
                  <a:moveTo>
                    <a:pt x="1342263" y="2461133"/>
                  </a:moveTo>
                  <a:cubicBezTo>
                    <a:pt x="727075" y="2461133"/>
                    <a:pt x="223774" y="1957705"/>
                    <a:pt x="223774" y="1342390"/>
                  </a:cubicBezTo>
                  <a:cubicBezTo>
                    <a:pt x="223774" y="727075"/>
                    <a:pt x="727075" y="223647"/>
                    <a:pt x="1342263" y="223647"/>
                  </a:cubicBezTo>
                  <a:cubicBezTo>
                    <a:pt x="1957451" y="223647"/>
                    <a:pt x="2432812" y="727075"/>
                    <a:pt x="2432812" y="1342390"/>
                  </a:cubicBezTo>
                  <a:cubicBezTo>
                    <a:pt x="2432812" y="1957705"/>
                    <a:pt x="1957451" y="2461133"/>
                    <a:pt x="1342263" y="2461133"/>
                  </a:cubicBezTo>
                  <a:close/>
                </a:path>
              </a:pathLst>
            </a:custGeom>
            <a:solidFill>
              <a:srgbClr val="1C5739"/>
            </a:solidFill>
          </p:spPr>
          <p:txBody>
            <a:bodyPr/>
            <a:lstStyle/>
            <a:p>
              <a:endParaRPr lang="en-US" sz="1350" dirty="0"/>
            </a:p>
          </p:txBody>
        </p:sp>
      </p:grpSp>
      <p:grpSp>
        <p:nvGrpSpPr>
          <p:cNvPr id="50" name="Group 19">
            <a:extLst>
              <a:ext uri="{FF2B5EF4-FFF2-40B4-BE49-F238E27FC236}">
                <a16:creationId xmlns:a16="http://schemas.microsoft.com/office/drawing/2014/main" id="{936884DC-4114-BABC-72DC-808A186F8E79}"/>
              </a:ext>
            </a:extLst>
          </p:cNvPr>
          <p:cNvGrpSpPr/>
          <p:nvPr/>
        </p:nvGrpSpPr>
        <p:grpSpPr>
          <a:xfrm>
            <a:off x="8996924" y="2433258"/>
            <a:ext cx="1290076" cy="1548302"/>
            <a:chOff x="0" y="0"/>
            <a:chExt cx="2656504" cy="3188238"/>
          </a:xfrm>
        </p:grpSpPr>
        <p:sp>
          <p:nvSpPr>
            <p:cNvPr id="51" name="Freeform 20">
              <a:extLst>
                <a:ext uri="{FF2B5EF4-FFF2-40B4-BE49-F238E27FC236}">
                  <a16:creationId xmlns:a16="http://schemas.microsoft.com/office/drawing/2014/main" id="{52AEE979-4DD7-68B7-C07E-68F40F4ECE7D}"/>
                </a:ext>
              </a:extLst>
            </p:cNvPr>
            <p:cNvSpPr/>
            <p:nvPr/>
          </p:nvSpPr>
          <p:spPr>
            <a:xfrm>
              <a:off x="0" y="0"/>
              <a:ext cx="2656586" cy="3188208"/>
            </a:xfrm>
            <a:custGeom>
              <a:avLst/>
              <a:gdLst/>
              <a:ahLst/>
              <a:cxnLst/>
              <a:rect l="l" t="t" r="r" b="b"/>
              <a:pathLst>
                <a:path w="2656586" h="3188208">
                  <a:moveTo>
                    <a:pt x="1342263" y="0"/>
                  </a:moveTo>
                  <a:cubicBezTo>
                    <a:pt x="587248" y="0"/>
                    <a:pt x="0" y="587248"/>
                    <a:pt x="0" y="1342390"/>
                  </a:cubicBezTo>
                  <a:cubicBezTo>
                    <a:pt x="0" y="1957705"/>
                    <a:pt x="419481" y="2489073"/>
                    <a:pt x="1006729" y="2628900"/>
                  </a:cubicBezTo>
                  <a:cubicBezTo>
                    <a:pt x="1342263" y="3188208"/>
                    <a:pt x="1342263" y="3188208"/>
                    <a:pt x="1342263" y="3188208"/>
                  </a:cubicBezTo>
                  <a:cubicBezTo>
                    <a:pt x="1649857" y="2628900"/>
                    <a:pt x="1649857" y="2628900"/>
                    <a:pt x="1649857" y="2628900"/>
                  </a:cubicBezTo>
                  <a:cubicBezTo>
                    <a:pt x="2237105" y="2489073"/>
                    <a:pt x="2656586" y="1957705"/>
                    <a:pt x="2656586" y="1342390"/>
                  </a:cubicBezTo>
                  <a:cubicBezTo>
                    <a:pt x="2656459" y="587248"/>
                    <a:pt x="2069338" y="0"/>
                    <a:pt x="1342263" y="0"/>
                  </a:cubicBezTo>
                  <a:close/>
                  <a:moveTo>
                    <a:pt x="1342263" y="2461133"/>
                  </a:moveTo>
                  <a:cubicBezTo>
                    <a:pt x="727075" y="2461133"/>
                    <a:pt x="223774" y="1957705"/>
                    <a:pt x="223774" y="1342390"/>
                  </a:cubicBezTo>
                  <a:cubicBezTo>
                    <a:pt x="223774" y="727075"/>
                    <a:pt x="727075" y="223647"/>
                    <a:pt x="1342263" y="223647"/>
                  </a:cubicBezTo>
                  <a:cubicBezTo>
                    <a:pt x="1957451" y="223647"/>
                    <a:pt x="2432812" y="727075"/>
                    <a:pt x="2432812" y="1342390"/>
                  </a:cubicBezTo>
                  <a:cubicBezTo>
                    <a:pt x="2432812" y="1957705"/>
                    <a:pt x="1957451" y="2461133"/>
                    <a:pt x="1342263" y="2461133"/>
                  </a:cubicBezTo>
                  <a:close/>
                </a:path>
              </a:pathLst>
            </a:custGeom>
            <a:solidFill>
              <a:srgbClr val="1C5739"/>
            </a:solidFill>
          </p:spPr>
          <p:txBody>
            <a:bodyPr/>
            <a:lstStyle/>
            <a:p>
              <a:endParaRPr lang="en-US" sz="1350" dirty="0"/>
            </a:p>
          </p:txBody>
        </p:sp>
      </p:grpSp>
      <p:pic>
        <p:nvPicPr>
          <p:cNvPr id="35" name="Graphic 34" descr="Megaphone1 with solid fill">
            <a:extLst>
              <a:ext uri="{FF2B5EF4-FFF2-40B4-BE49-F238E27FC236}">
                <a16:creationId xmlns:a16="http://schemas.microsoft.com/office/drawing/2014/main" id="{160DF769-ECD3-70F8-21C7-DC99758EAC6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69953" y="2624846"/>
            <a:ext cx="914400" cy="914400"/>
          </a:xfrm>
          <a:prstGeom prst="rect">
            <a:avLst/>
          </a:prstGeom>
        </p:spPr>
      </p:pic>
      <p:grpSp>
        <p:nvGrpSpPr>
          <p:cNvPr id="13" name="Group 13">
            <a:extLst>
              <a:ext uri="{FF2B5EF4-FFF2-40B4-BE49-F238E27FC236}">
                <a16:creationId xmlns:a16="http://schemas.microsoft.com/office/drawing/2014/main" id="{F72E4D38-2760-F9D0-C456-1D29180AE038}"/>
              </a:ext>
            </a:extLst>
          </p:cNvPr>
          <p:cNvGrpSpPr/>
          <p:nvPr/>
        </p:nvGrpSpPr>
        <p:grpSpPr>
          <a:xfrm>
            <a:off x="8608087" y="4071049"/>
            <a:ext cx="285223" cy="272075"/>
            <a:chOff x="0" y="0"/>
            <a:chExt cx="587326" cy="560252"/>
          </a:xfrm>
          <a:solidFill>
            <a:schemeClr val="bg1"/>
          </a:solidFill>
        </p:grpSpPr>
        <p:sp>
          <p:nvSpPr>
            <p:cNvPr id="14" name="Freeform 14">
              <a:extLst>
                <a:ext uri="{FF2B5EF4-FFF2-40B4-BE49-F238E27FC236}">
                  <a16:creationId xmlns:a16="http://schemas.microsoft.com/office/drawing/2014/main" id="{758FBD70-458B-B96F-D1D7-9F97D037C975}"/>
                </a:ext>
              </a:extLst>
            </p:cNvPr>
            <p:cNvSpPr/>
            <p:nvPr/>
          </p:nvSpPr>
          <p:spPr>
            <a:xfrm>
              <a:off x="0" y="0"/>
              <a:ext cx="587375" cy="560197"/>
            </a:xfrm>
            <a:custGeom>
              <a:avLst/>
              <a:gdLst/>
              <a:ahLst/>
              <a:cxnLst/>
              <a:rect l="l" t="t" r="r" b="b"/>
              <a:pathLst>
                <a:path w="587375" h="560197">
                  <a:moveTo>
                    <a:pt x="0" y="280162"/>
                  </a:moveTo>
                  <a:cubicBezTo>
                    <a:pt x="0" y="125476"/>
                    <a:pt x="131445" y="0"/>
                    <a:pt x="293624" y="0"/>
                  </a:cubicBezTo>
                  <a:cubicBezTo>
                    <a:pt x="455803" y="0"/>
                    <a:pt x="587375" y="125476"/>
                    <a:pt x="587375" y="280162"/>
                  </a:cubicBezTo>
                  <a:cubicBezTo>
                    <a:pt x="587375" y="434848"/>
                    <a:pt x="455803" y="560197"/>
                    <a:pt x="293624" y="560197"/>
                  </a:cubicBezTo>
                  <a:cubicBezTo>
                    <a:pt x="131445" y="560197"/>
                    <a:pt x="0" y="434848"/>
                    <a:pt x="0" y="280162"/>
                  </a:cubicBezTo>
                  <a:close/>
                </a:path>
              </a:pathLst>
            </a:custGeom>
            <a:grpFill/>
          </p:spPr>
          <p:txBody>
            <a:bodyPr/>
            <a:lstStyle/>
            <a:p>
              <a:endParaRPr lang="en-US" sz="1350" dirty="0"/>
            </a:p>
          </p:txBody>
        </p:sp>
      </p:grpSp>
      <p:grpSp>
        <p:nvGrpSpPr>
          <p:cNvPr id="17" name="Group 17">
            <a:extLst>
              <a:ext uri="{FF2B5EF4-FFF2-40B4-BE49-F238E27FC236}">
                <a16:creationId xmlns:a16="http://schemas.microsoft.com/office/drawing/2014/main" id="{8BE6405D-4886-AE4B-CD47-976DA1839F1D}"/>
              </a:ext>
            </a:extLst>
          </p:cNvPr>
          <p:cNvGrpSpPr/>
          <p:nvPr/>
        </p:nvGrpSpPr>
        <p:grpSpPr>
          <a:xfrm>
            <a:off x="9974320" y="4053521"/>
            <a:ext cx="285223" cy="272075"/>
            <a:chOff x="0" y="0"/>
            <a:chExt cx="587326" cy="560252"/>
          </a:xfrm>
          <a:solidFill>
            <a:schemeClr val="bg1"/>
          </a:solidFill>
        </p:grpSpPr>
        <p:sp>
          <p:nvSpPr>
            <p:cNvPr id="18" name="Freeform 18">
              <a:extLst>
                <a:ext uri="{FF2B5EF4-FFF2-40B4-BE49-F238E27FC236}">
                  <a16:creationId xmlns:a16="http://schemas.microsoft.com/office/drawing/2014/main" id="{55CFF1D8-DC78-BD8C-3643-22E4AA4ABBD5}"/>
                </a:ext>
              </a:extLst>
            </p:cNvPr>
            <p:cNvSpPr/>
            <p:nvPr/>
          </p:nvSpPr>
          <p:spPr>
            <a:xfrm>
              <a:off x="0" y="0"/>
              <a:ext cx="587375" cy="560197"/>
            </a:xfrm>
            <a:custGeom>
              <a:avLst/>
              <a:gdLst/>
              <a:ahLst/>
              <a:cxnLst/>
              <a:rect l="l" t="t" r="r" b="b"/>
              <a:pathLst>
                <a:path w="587375" h="560197">
                  <a:moveTo>
                    <a:pt x="0" y="280162"/>
                  </a:moveTo>
                  <a:cubicBezTo>
                    <a:pt x="0" y="125476"/>
                    <a:pt x="131445" y="0"/>
                    <a:pt x="293624" y="0"/>
                  </a:cubicBezTo>
                  <a:cubicBezTo>
                    <a:pt x="455803" y="0"/>
                    <a:pt x="587375" y="125476"/>
                    <a:pt x="587375" y="280162"/>
                  </a:cubicBezTo>
                  <a:cubicBezTo>
                    <a:pt x="587375" y="434848"/>
                    <a:pt x="455803" y="560197"/>
                    <a:pt x="293624" y="560197"/>
                  </a:cubicBezTo>
                  <a:cubicBezTo>
                    <a:pt x="131445" y="560197"/>
                    <a:pt x="0" y="434848"/>
                    <a:pt x="0" y="280162"/>
                  </a:cubicBezTo>
                  <a:close/>
                </a:path>
              </a:pathLst>
            </a:custGeom>
            <a:grpFill/>
          </p:spPr>
          <p:txBody>
            <a:bodyPr/>
            <a:lstStyle/>
            <a:p>
              <a:endParaRPr lang="en-US" sz="1350" dirty="0"/>
            </a:p>
          </p:txBody>
        </p:sp>
      </p:grpSp>
      <p:grpSp>
        <p:nvGrpSpPr>
          <p:cNvPr id="47" name="Group 17">
            <a:extLst>
              <a:ext uri="{FF2B5EF4-FFF2-40B4-BE49-F238E27FC236}">
                <a16:creationId xmlns:a16="http://schemas.microsoft.com/office/drawing/2014/main" id="{CA36263B-F7DF-992E-6CA4-96AD18C5E54B}"/>
              </a:ext>
            </a:extLst>
          </p:cNvPr>
          <p:cNvGrpSpPr/>
          <p:nvPr/>
        </p:nvGrpSpPr>
        <p:grpSpPr>
          <a:xfrm>
            <a:off x="11333421" y="4019406"/>
            <a:ext cx="285223" cy="272075"/>
            <a:chOff x="0" y="0"/>
            <a:chExt cx="587326" cy="560252"/>
          </a:xfrm>
          <a:solidFill>
            <a:schemeClr val="bg1"/>
          </a:solidFill>
        </p:grpSpPr>
        <p:sp>
          <p:nvSpPr>
            <p:cNvPr id="48" name="Freeform 18">
              <a:extLst>
                <a:ext uri="{FF2B5EF4-FFF2-40B4-BE49-F238E27FC236}">
                  <a16:creationId xmlns:a16="http://schemas.microsoft.com/office/drawing/2014/main" id="{6C5416BD-CE92-F3DB-5AAA-B6D2B917CE90}"/>
                </a:ext>
              </a:extLst>
            </p:cNvPr>
            <p:cNvSpPr/>
            <p:nvPr/>
          </p:nvSpPr>
          <p:spPr>
            <a:xfrm>
              <a:off x="0" y="0"/>
              <a:ext cx="587375" cy="560197"/>
            </a:xfrm>
            <a:custGeom>
              <a:avLst/>
              <a:gdLst/>
              <a:ahLst/>
              <a:cxnLst/>
              <a:rect l="l" t="t" r="r" b="b"/>
              <a:pathLst>
                <a:path w="587375" h="560197">
                  <a:moveTo>
                    <a:pt x="0" y="280162"/>
                  </a:moveTo>
                  <a:cubicBezTo>
                    <a:pt x="0" y="125476"/>
                    <a:pt x="131445" y="0"/>
                    <a:pt x="293624" y="0"/>
                  </a:cubicBezTo>
                  <a:cubicBezTo>
                    <a:pt x="455803" y="0"/>
                    <a:pt x="587375" y="125476"/>
                    <a:pt x="587375" y="280162"/>
                  </a:cubicBezTo>
                  <a:cubicBezTo>
                    <a:pt x="587375" y="434848"/>
                    <a:pt x="455803" y="560197"/>
                    <a:pt x="293624" y="560197"/>
                  </a:cubicBezTo>
                  <a:cubicBezTo>
                    <a:pt x="131445" y="560197"/>
                    <a:pt x="0" y="434848"/>
                    <a:pt x="0" y="280162"/>
                  </a:cubicBezTo>
                  <a:close/>
                </a:path>
              </a:pathLst>
            </a:custGeom>
            <a:grpFill/>
          </p:spPr>
          <p:txBody>
            <a:bodyPr/>
            <a:lstStyle/>
            <a:p>
              <a:endParaRPr lang="en-US" sz="1350" dirty="0"/>
            </a:p>
          </p:txBody>
        </p:sp>
      </p:grpSp>
      <p:grpSp>
        <p:nvGrpSpPr>
          <p:cNvPr id="9" name="Group 9">
            <a:extLst>
              <a:ext uri="{FF2B5EF4-FFF2-40B4-BE49-F238E27FC236}">
                <a16:creationId xmlns:a16="http://schemas.microsoft.com/office/drawing/2014/main" id="{B8ED20EB-22FD-73F1-F6C5-04F43E4DF66D}"/>
              </a:ext>
            </a:extLst>
          </p:cNvPr>
          <p:cNvGrpSpPr/>
          <p:nvPr/>
        </p:nvGrpSpPr>
        <p:grpSpPr>
          <a:xfrm>
            <a:off x="7233484" y="4080134"/>
            <a:ext cx="285223" cy="272075"/>
            <a:chOff x="0" y="0"/>
            <a:chExt cx="587326" cy="560252"/>
          </a:xfrm>
          <a:solidFill>
            <a:schemeClr val="bg1"/>
          </a:solidFill>
        </p:grpSpPr>
        <p:sp>
          <p:nvSpPr>
            <p:cNvPr id="10" name="Freeform 10">
              <a:extLst>
                <a:ext uri="{FF2B5EF4-FFF2-40B4-BE49-F238E27FC236}">
                  <a16:creationId xmlns:a16="http://schemas.microsoft.com/office/drawing/2014/main" id="{B9C2B3B3-A06F-F749-529F-58221275BB25}"/>
                </a:ext>
              </a:extLst>
            </p:cNvPr>
            <p:cNvSpPr/>
            <p:nvPr/>
          </p:nvSpPr>
          <p:spPr>
            <a:xfrm>
              <a:off x="0" y="0"/>
              <a:ext cx="587375" cy="560197"/>
            </a:xfrm>
            <a:custGeom>
              <a:avLst/>
              <a:gdLst/>
              <a:ahLst/>
              <a:cxnLst/>
              <a:rect l="l" t="t" r="r" b="b"/>
              <a:pathLst>
                <a:path w="587375" h="560197">
                  <a:moveTo>
                    <a:pt x="0" y="280162"/>
                  </a:moveTo>
                  <a:cubicBezTo>
                    <a:pt x="0" y="125476"/>
                    <a:pt x="131445" y="0"/>
                    <a:pt x="293624" y="0"/>
                  </a:cubicBezTo>
                  <a:cubicBezTo>
                    <a:pt x="455803" y="0"/>
                    <a:pt x="587375" y="125476"/>
                    <a:pt x="587375" y="280162"/>
                  </a:cubicBezTo>
                  <a:cubicBezTo>
                    <a:pt x="587375" y="434848"/>
                    <a:pt x="455803" y="560197"/>
                    <a:pt x="293624" y="560197"/>
                  </a:cubicBezTo>
                  <a:cubicBezTo>
                    <a:pt x="131445" y="560197"/>
                    <a:pt x="0" y="434848"/>
                    <a:pt x="0" y="280162"/>
                  </a:cubicBezTo>
                  <a:close/>
                </a:path>
              </a:pathLst>
            </a:custGeom>
            <a:grpFill/>
          </p:spPr>
          <p:txBody>
            <a:bodyPr/>
            <a:lstStyle/>
            <a:p>
              <a:endParaRPr lang="en-US" sz="1350" dirty="0"/>
            </a:p>
          </p:txBody>
        </p:sp>
      </p:grpSp>
      <p:grpSp>
        <p:nvGrpSpPr>
          <p:cNvPr id="4" name="Group 4">
            <a:extLst>
              <a:ext uri="{FF2B5EF4-FFF2-40B4-BE49-F238E27FC236}">
                <a16:creationId xmlns:a16="http://schemas.microsoft.com/office/drawing/2014/main" id="{01613E21-5EA7-E8A6-AC71-F6025C80E671}"/>
              </a:ext>
            </a:extLst>
          </p:cNvPr>
          <p:cNvGrpSpPr/>
          <p:nvPr/>
        </p:nvGrpSpPr>
        <p:grpSpPr>
          <a:xfrm>
            <a:off x="5817762" y="4130671"/>
            <a:ext cx="285223" cy="272075"/>
            <a:chOff x="0" y="0"/>
            <a:chExt cx="587326" cy="560252"/>
          </a:xfrm>
          <a:solidFill>
            <a:schemeClr val="bg1"/>
          </a:solidFill>
        </p:grpSpPr>
        <p:sp>
          <p:nvSpPr>
            <p:cNvPr id="5" name="Freeform 5">
              <a:extLst>
                <a:ext uri="{FF2B5EF4-FFF2-40B4-BE49-F238E27FC236}">
                  <a16:creationId xmlns:a16="http://schemas.microsoft.com/office/drawing/2014/main" id="{04E9B944-0EE8-D2C1-4EC1-305741594E0A}"/>
                </a:ext>
              </a:extLst>
            </p:cNvPr>
            <p:cNvSpPr/>
            <p:nvPr/>
          </p:nvSpPr>
          <p:spPr>
            <a:xfrm>
              <a:off x="0" y="0"/>
              <a:ext cx="587375" cy="560197"/>
            </a:xfrm>
            <a:custGeom>
              <a:avLst/>
              <a:gdLst/>
              <a:ahLst/>
              <a:cxnLst/>
              <a:rect l="l" t="t" r="r" b="b"/>
              <a:pathLst>
                <a:path w="587375" h="560197">
                  <a:moveTo>
                    <a:pt x="0" y="280162"/>
                  </a:moveTo>
                  <a:cubicBezTo>
                    <a:pt x="0" y="125476"/>
                    <a:pt x="131445" y="0"/>
                    <a:pt x="293624" y="0"/>
                  </a:cubicBezTo>
                  <a:cubicBezTo>
                    <a:pt x="455803" y="0"/>
                    <a:pt x="587375" y="125476"/>
                    <a:pt x="587375" y="280162"/>
                  </a:cubicBezTo>
                  <a:cubicBezTo>
                    <a:pt x="587375" y="434848"/>
                    <a:pt x="455803" y="560197"/>
                    <a:pt x="293624" y="560197"/>
                  </a:cubicBezTo>
                  <a:cubicBezTo>
                    <a:pt x="131445" y="560197"/>
                    <a:pt x="0" y="434848"/>
                    <a:pt x="0" y="280162"/>
                  </a:cubicBezTo>
                  <a:close/>
                </a:path>
              </a:pathLst>
            </a:custGeom>
            <a:grpFill/>
          </p:spPr>
          <p:txBody>
            <a:bodyPr/>
            <a:lstStyle/>
            <a:p>
              <a:endParaRPr lang="en-US" sz="1350" dirty="0"/>
            </a:p>
          </p:txBody>
        </p:sp>
      </p:grpSp>
      <p:pic>
        <p:nvPicPr>
          <p:cNvPr id="31" name="Graphic 30" descr="Document with solid fill">
            <a:extLst>
              <a:ext uri="{FF2B5EF4-FFF2-40B4-BE49-F238E27FC236}">
                <a16:creationId xmlns:a16="http://schemas.microsoft.com/office/drawing/2014/main" id="{2C8BF2D6-E91D-9E5A-C319-4D6B4B69727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307741" y="2657620"/>
            <a:ext cx="914400" cy="914400"/>
          </a:xfrm>
          <a:prstGeom prst="rect">
            <a:avLst/>
          </a:prstGeom>
        </p:spPr>
      </p:pic>
      <p:pic>
        <p:nvPicPr>
          <p:cNvPr id="40" name="Graphic 39" descr="Money with solid fill">
            <a:extLst>
              <a:ext uri="{FF2B5EF4-FFF2-40B4-BE49-F238E27FC236}">
                <a16:creationId xmlns:a16="http://schemas.microsoft.com/office/drawing/2014/main" id="{EB785C1A-086B-1724-A750-5897D8EB001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788568" y="2564194"/>
            <a:ext cx="914400" cy="914400"/>
          </a:xfrm>
          <a:prstGeom prst="rect">
            <a:avLst/>
          </a:prstGeom>
        </p:spPr>
      </p:pic>
      <p:pic>
        <p:nvPicPr>
          <p:cNvPr id="43" name="Graphic 42" descr="Speedometer Low with solid fill">
            <a:extLst>
              <a:ext uri="{FF2B5EF4-FFF2-40B4-BE49-F238E27FC236}">
                <a16:creationId xmlns:a16="http://schemas.microsoft.com/office/drawing/2014/main" id="{29C93443-401C-0522-86EF-3C4359FAC04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445374" y="2442609"/>
            <a:ext cx="914400" cy="914400"/>
          </a:xfrm>
          <a:prstGeom prst="rect">
            <a:avLst/>
          </a:prstGeom>
        </p:spPr>
      </p:pic>
      <p:pic>
        <p:nvPicPr>
          <p:cNvPr id="49" name="Graphic 48" descr="Customer review with solid fill">
            <a:extLst>
              <a:ext uri="{FF2B5EF4-FFF2-40B4-BE49-F238E27FC236}">
                <a16:creationId xmlns:a16="http://schemas.microsoft.com/office/drawing/2014/main" id="{02E89533-A245-7325-DCA8-7D009C66E00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075801" y="2706785"/>
            <a:ext cx="914400" cy="909370"/>
          </a:xfrm>
          <a:prstGeom prst="rect">
            <a:avLst/>
          </a:prstGeom>
        </p:spPr>
      </p:pic>
      <p:sp>
        <p:nvSpPr>
          <p:cNvPr id="21" name="Rectangle 2">
            <a:extLst>
              <a:ext uri="{FF2B5EF4-FFF2-40B4-BE49-F238E27FC236}">
                <a16:creationId xmlns:a16="http://schemas.microsoft.com/office/drawing/2014/main" id="{554ACD65-CF5A-F20A-2E64-EF23535E2E2B}"/>
              </a:ext>
            </a:extLst>
          </p:cNvPr>
          <p:cNvSpPr>
            <a:spLocks noChangeArrowheads="1"/>
          </p:cNvSpPr>
          <p:nvPr/>
        </p:nvSpPr>
        <p:spPr bwMode="auto">
          <a:xfrm>
            <a:off x="0" y="0"/>
            <a:ext cx="1371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3" name="TextBox 2">
            <a:extLst>
              <a:ext uri="{FF2B5EF4-FFF2-40B4-BE49-F238E27FC236}">
                <a16:creationId xmlns:a16="http://schemas.microsoft.com/office/drawing/2014/main" id="{27DD5650-9D1D-9884-8B3B-1F5536346FCD}"/>
              </a:ext>
            </a:extLst>
          </p:cNvPr>
          <p:cNvSpPr txBox="1"/>
          <p:nvPr/>
        </p:nvSpPr>
        <p:spPr>
          <a:xfrm>
            <a:off x="385616" y="4448541"/>
            <a:ext cx="7996284" cy="4401205"/>
          </a:xfrm>
          <a:prstGeom prst="rect">
            <a:avLst/>
          </a:prstGeom>
          <a:noFill/>
        </p:spPr>
        <p:txBody>
          <a:bodyPr wrap="square">
            <a:spAutoFit/>
          </a:bodyPr>
          <a:lstStyle/>
          <a:p>
            <a:pPr marL="0" marR="0" algn="just">
              <a:buNone/>
            </a:pPr>
            <a:r>
              <a:rPr lang="en-US" sz="2800" dirty="0">
                <a:effectLst/>
                <a:latin typeface="Garamond" panose="02020404030301010803" pitchFamily="18" charset="0"/>
                <a:ea typeface="Times New Roman" panose="02020603050405020304" pitchFamily="18" charset="0"/>
                <a:cs typeface="Times New Roman" panose="02020603050405020304" pitchFamily="18" charset="0"/>
              </a:rPr>
              <a:t> </a:t>
            </a:r>
            <a:endParaRPr lang="en-US" sz="1400" dirty="0">
              <a:effectLst/>
              <a:latin typeface="Garamond" panose="02020404030301010803" pitchFamily="18" charset="0"/>
              <a:ea typeface="Times New Roman" panose="02020603050405020304" pitchFamily="18" charset="0"/>
              <a:cs typeface="Times New Roman" panose="02020603050405020304" pitchFamily="18" charset="0"/>
            </a:endParaRPr>
          </a:p>
          <a:p>
            <a:pPr marL="742950" marR="0" lvl="1" indent="-285750" algn="just">
              <a:buFont typeface="+mj-lt"/>
              <a:buAutoNum type="arabicParenR"/>
            </a:pPr>
            <a:r>
              <a:rPr lang="en-US" sz="2800" dirty="0">
                <a:effectLst/>
                <a:latin typeface="Garamond" panose="02020404030301010803" pitchFamily="18" charset="0"/>
                <a:ea typeface="Times New Roman" panose="02020603050405020304" pitchFamily="18" charset="0"/>
                <a:cs typeface="Times New Roman" panose="02020603050405020304" pitchFamily="18" charset="0"/>
              </a:rPr>
              <a:t>letter from executive/leader		1 page</a:t>
            </a:r>
            <a:endParaRPr lang="en-US" sz="1400" dirty="0">
              <a:effectLst/>
              <a:latin typeface="Garamond" panose="02020404030301010803" pitchFamily="18" charset="0"/>
              <a:ea typeface="Times New Roman" panose="02020603050405020304" pitchFamily="18" charset="0"/>
              <a:cs typeface="Times New Roman" panose="02020603050405020304" pitchFamily="18" charset="0"/>
            </a:endParaRPr>
          </a:p>
          <a:p>
            <a:pPr marL="742950" marR="0" lvl="1" indent="-285750" algn="just">
              <a:buFont typeface="+mj-lt"/>
              <a:buAutoNum type="arabicParenR"/>
            </a:pPr>
            <a:r>
              <a:rPr lang="en-US" sz="2800" dirty="0">
                <a:effectLst/>
                <a:latin typeface="Garamond" panose="02020404030301010803" pitchFamily="18" charset="0"/>
                <a:ea typeface="Times New Roman" panose="02020603050405020304" pitchFamily="18" charset="0"/>
                <a:cs typeface="Times New Roman" panose="02020603050405020304" pitchFamily="18" charset="0"/>
              </a:rPr>
              <a:t>mission and metrics			2-4 pages</a:t>
            </a:r>
            <a:endParaRPr lang="en-US" sz="1400" dirty="0">
              <a:effectLst/>
              <a:latin typeface="Garamond" panose="02020404030301010803" pitchFamily="18" charset="0"/>
              <a:ea typeface="Times New Roman" panose="02020603050405020304" pitchFamily="18" charset="0"/>
              <a:cs typeface="Times New Roman" panose="02020603050405020304" pitchFamily="18" charset="0"/>
            </a:endParaRPr>
          </a:p>
          <a:p>
            <a:pPr marL="742950" marR="0" lvl="1" indent="-285750" algn="just">
              <a:buFont typeface="+mj-lt"/>
              <a:buAutoNum type="arabicParenR"/>
            </a:pPr>
            <a:r>
              <a:rPr lang="en-US" sz="2800" dirty="0">
                <a:effectLst/>
                <a:latin typeface="Garamond" panose="02020404030301010803" pitchFamily="18" charset="0"/>
                <a:ea typeface="Times New Roman" panose="02020603050405020304" pitchFamily="18" charset="0"/>
                <a:cs typeface="Times New Roman" panose="02020603050405020304" pitchFamily="18" charset="0"/>
              </a:rPr>
              <a:t>program overview			4 + pages</a:t>
            </a:r>
            <a:endParaRPr lang="en-US" sz="1400" dirty="0">
              <a:effectLst/>
              <a:latin typeface="Garamond" panose="02020404030301010803" pitchFamily="18" charset="0"/>
              <a:ea typeface="Times New Roman" panose="02020603050405020304" pitchFamily="18" charset="0"/>
              <a:cs typeface="Times New Roman" panose="02020603050405020304" pitchFamily="18" charset="0"/>
            </a:endParaRPr>
          </a:p>
          <a:p>
            <a:pPr marL="742950" marR="0" lvl="1" indent="-285750" algn="just">
              <a:buFont typeface="+mj-lt"/>
              <a:buAutoNum type="arabicParenR"/>
            </a:pPr>
            <a:r>
              <a:rPr lang="en-US" sz="2800" dirty="0">
                <a:effectLst/>
                <a:latin typeface="Garamond" panose="02020404030301010803" pitchFamily="18" charset="0"/>
                <a:ea typeface="Times New Roman" panose="02020603050405020304" pitchFamily="18" charset="0"/>
                <a:cs typeface="Times New Roman" panose="02020603050405020304" pitchFamily="18" charset="0"/>
              </a:rPr>
              <a:t>impact story				2 pages</a:t>
            </a:r>
            <a:endParaRPr lang="en-US" sz="1400" dirty="0">
              <a:effectLst/>
              <a:latin typeface="Garamond" panose="02020404030301010803" pitchFamily="18" charset="0"/>
              <a:ea typeface="Times New Roman" panose="02020603050405020304" pitchFamily="18" charset="0"/>
              <a:cs typeface="Times New Roman" panose="02020603050405020304" pitchFamily="18" charset="0"/>
            </a:endParaRPr>
          </a:p>
          <a:p>
            <a:pPr marL="742950" marR="0" lvl="1" indent="-285750" algn="just">
              <a:buFont typeface="+mj-lt"/>
              <a:buAutoNum type="arabicParenR"/>
            </a:pPr>
            <a:r>
              <a:rPr lang="en-US" sz="2800" dirty="0">
                <a:effectLst/>
                <a:latin typeface="Garamond" panose="02020404030301010803" pitchFamily="18" charset="0"/>
                <a:ea typeface="Times New Roman" panose="02020603050405020304" pitchFamily="18" charset="0"/>
                <a:cs typeface="Times New Roman" panose="02020603050405020304" pitchFamily="18" charset="0"/>
              </a:rPr>
              <a:t>Financials				2 pages</a:t>
            </a:r>
            <a:endParaRPr lang="en-US" sz="1400" dirty="0">
              <a:effectLst/>
              <a:latin typeface="Garamond" panose="02020404030301010803" pitchFamily="18" charset="0"/>
              <a:ea typeface="Times New Roman" panose="02020603050405020304" pitchFamily="18" charset="0"/>
              <a:cs typeface="Times New Roman" panose="02020603050405020304" pitchFamily="18" charset="0"/>
            </a:endParaRPr>
          </a:p>
          <a:p>
            <a:pPr marL="742950" marR="0" lvl="1" indent="-285750" algn="just">
              <a:buFont typeface="+mj-lt"/>
              <a:buAutoNum type="arabicParenR"/>
            </a:pPr>
            <a:r>
              <a:rPr lang="en-US" sz="2800" dirty="0">
                <a:effectLst/>
                <a:latin typeface="Garamond" panose="02020404030301010803" pitchFamily="18" charset="0"/>
                <a:ea typeface="Times New Roman" panose="02020603050405020304" pitchFamily="18" charset="0"/>
                <a:cs typeface="Times New Roman" panose="02020603050405020304" pitchFamily="18" charset="0"/>
              </a:rPr>
              <a:t>Testimonial				1+ pages</a:t>
            </a:r>
            <a:endParaRPr lang="en-US" sz="1400" dirty="0">
              <a:effectLst/>
              <a:latin typeface="Garamond" panose="02020404030301010803" pitchFamily="18" charset="0"/>
              <a:ea typeface="Times New Roman" panose="02020603050405020304" pitchFamily="18" charset="0"/>
              <a:cs typeface="Times New Roman" panose="02020603050405020304" pitchFamily="18" charset="0"/>
            </a:endParaRPr>
          </a:p>
          <a:p>
            <a:pPr marL="742950" marR="0" lvl="1" indent="-285750" algn="just">
              <a:buFont typeface="+mj-lt"/>
              <a:buAutoNum type="arabicParenR"/>
            </a:pPr>
            <a:r>
              <a:rPr lang="en-US" sz="2800" dirty="0">
                <a:effectLst/>
                <a:latin typeface="Garamond" panose="02020404030301010803" pitchFamily="18" charset="0"/>
                <a:ea typeface="Times New Roman" panose="02020603050405020304" pitchFamily="18" charset="0"/>
                <a:cs typeface="Times New Roman" panose="02020603050405020304" pitchFamily="18" charset="0"/>
              </a:rPr>
              <a:t>Leadership</a:t>
            </a:r>
            <a:r>
              <a:rPr lang="en-US" sz="1400" dirty="0">
                <a:effectLst/>
                <a:latin typeface="Garamond" panose="02020404030301010803" pitchFamily="18" charset="0"/>
                <a:ea typeface="Times New Roman" panose="02020603050405020304" pitchFamily="18" charset="0"/>
                <a:cs typeface="Times New Roman" panose="02020603050405020304" pitchFamily="18" charset="0"/>
              </a:rPr>
              <a:t>				</a:t>
            </a:r>
            <a:r>
              <a:rPr lang="en-US" sz="2800" dirty="0">
                <a:effectLst/>
                <a:latin typeface="Garamond" panose="02020404030301010803" pitchFamily="18" charset="0"/>
                <a:ea typeface="Times New Roman" panose="02020603050405020304" pitchFamily="18" charset="0"/>
                <a:cs typeface="Times New Roman" panose="02020603050405020304" pitchFamily="18" charset="0"/>
              </a:rPr>
              <a:t>1-2 pages</a:t>
            </a:r>
            <a:endParaRPr lang="en-US" sz="1400" dirty="0">
              <a:effectLst/>
              <a:latin typeface="Garamond" panose="02020404030301010803" pitchFamily="18" charset="0"/>
              <a:ea typeface="Times New Roman" panose="02020603050405020304" pitchFamily="18" charset="0"/>
              <a:cs typeface="Times New Roman" panose="02020603050405020304" pitchFamily="18" charset="0"/>
            </a:endParaRPr>
          </a:p>
          <a:p>
            <a:pPr marL="742950" marR="0" lvl="1" indent="-285750" algn="just">
              <a:buFont typeface="+mj-lt"/>
              <a:buAutoNum type="arabicParenR"/>
            </a:pPr>
            <a:r>
              <a:rPr lang="en-US" sz="2800" dirty="0">
                <a:effectLst/>
                <a:latin typeface="Garamond" panose="02020404030301010803" pitchFamily="18" charset="0"/>
                <a:ea typeface="Times New Roman" panose="02020603050405020304" pitchFamily="18" charset="0"/>
                <a:cs typeface="Times New Roman" panose="02020603050405020304" pitchFamily="18" charset="0"/>
              </a:rPr>
              <a:t>Recognition of donors		1-6 pages</a:t>
            </a:r>
            <a:endParaRPr lang="en-US" sz="1400" dirty="0">
              <a:effectLst/>
              <a:latin typeface="Garamond" panose="02020404030301010803" pitchFamily="18" charset="0"/>
              <a:ea typeface="Times New Roman" panose="02020603050405020304" pitchFamily="18" charset="0"/>
              <a:cs typeface="Times New Roman" panose="02020603050405020304" pitchFamily="18" charset="0"/>
            </a:endParaRPr>
          </a:p>
          <a:p>
            <a:pPr marL="742950" marR="0" lvl="1" indent="-285750" algn="just">
              <a:buFont typeface="+mj-lt"/>
              <a:buAutoNum type="arabicParenR"/>
            </a:pPr>
            <a:r>
              <a:rPr lang="en-US" sz="2800" dirty="0">
                <a:effectLst/>
                <a:latin typeface="Garamond" panose="02020404030301010803" pitchFamily="18" charset="0"/>
                <a:ea typeface="Times New Roman" panose="02020603050405020304" pitchFamily="18" charset="0"/>
                <a:cs typeface="Times New Roman" panose="02020603050405020304" pitchFamily="18" charset="0"/>
              </a:rPr>
              <a:t>Looking forward to			1 page</a:t>
            </a:r>
            <a:endParaRPr lang="en-US" sz="1400" dirty="0">
              <a:effectLst/>
              <a:latin typeface="Garamond" panose="02020404030301010803" pitchFamily="18" charset="0"/>
              <a:ea typeface="Times New Roman" panose="02020603050405020304" pitchFamily="18" charset="0"/>
              <a:cs typeface="Times New Roman" panose="02020603050405020304" pitchFamily="18" charset="0"/>
            </a:endParaRPr>
          </a:p>
        </p:txBody>
      </p:sp>
      <p:pic>
        <p:nvPicPr>
          <p:cNvPr id="23" name="Graphic 22" descr="Blog with solid fill">
            <a:extLst>
              <a:ext uri="{FF2B5EF4-FFF2-40B4-BE49-F238E27FC236}">
                <a16:creationId xmlns:a16="http://schemas.microsoft.com/office/drawing/2014/main" id="{A178A4E2-CE89-4A7B-2BE3-463D91D63D7B}"/>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184782" y="2595359"/>
            <a:ext cx="914400" cy="914400"/>
          </a:xfrm>
          <a:prstGeom prst="rect">
            <a:avLst/>
          </a:prstGeom>
        </p:spPr>
      </p:pic>
      <p:pic>
        <p:nvPicPr>
          <p:cNvPr id="27" name="Graphic 26" descr="Cheers outline">
            <a:extLst>
              <a:ext uri="{FF2B5EF4-FFF2-40B4-BE49-F238E27FC236}">
                <a16:creationId xmlns:a16="http://schemas.microsoft.com/office/drawing/2014/main" id="{1AE2B4B7-FDA3-14B3-3942-B4F27163A100}"/>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0531768" y="2643062"/>
            <a:ext cx="914400" cy="914400"/>
          </a:xfrm>
          <a:prstGeom prst="rect">
            <a:avLst/>
          </a:prstGeom>
        </p:spPr>
      </p:pic>
      <p:sp>
        <p:nvSpPr>
          <p:cNvPr id="28" name="Freeform 20">
            <a:extLst>
              <a:ext uri="{FF2B5EF4-FFF2-40B4-BE49-F238E27FC236}">
                <a16:creationId xmlns:a16="http://schemas.microsoft.com/office/drawing/2014/main" id="{62661303-F515-DFA4-49FB-3823CC5CF870}"/>
              </a:ext>
            </a:extLst>
          </p:cNvPr>
          <p:cNvSpPr/>
          <p:nvPr/>
        </p:nvSpPr>
        <p:spPr>
          <a:xfrm>
            <a:off x="10363200" y="2442609"/>
            <a:ext cx="1290116" cy="1548287"/>
          </a:xfrm>
          <a:custGeom>
            <a:avLst/>
            <a:gdLst/>
            <a:ahLst/>
            <a:cxnLst/>
            <a:rect l="l" t="t" r="r" b="b"/>
            <a:pathLst>
              <a:path w="2656586" h="3188208">
                <a:moveTo>
                  <a:pt x="1342263" y="0"/>
                </a:moveTo>
                <a:cubicBezTo>
                  <a:pt x="587248" y="0"/>
                  <a:pt x="0" y="587248"/>
                  <a:pt x="0" y="1342390"/>
                </a:cubicBezTo>
                <a:cubicBezTo>
                  <a:pt x="0" y="1957705"/>
                  <a:pt x="419481" y="2489073"/>
                  <a:pt x="1006729" y="2628900"/>
                </a:cubicBezTo>
                <a:cubicBezTo>
                  <a:pt x="1342263" y="3188208"/>
                  <a:pt x="1342263" y="3188208"/>
                  <a:pt x="1342263" y="3188208"/>
                </a:cubicBezTo>
                <a:cubicBezTo>
                  <a:pt x="1649857" y="2628900"/>
                  <a:pt x="1649857" y="2628900"/>
                  <a:pt x="1649857" y="2628900"/>
                </a:cubicBezTo>
                <a:cubicBezTo>
                  <a:pt x="2237105" y="2489073"/>
                  <a:pt x="2656586" y="1957705"/>
                  <a:pt x="2656586" y="1342390"/>
                </a:cubicBezTo>
                <a:cubicBezTo>
                  <a:pt x="2656459" y="587248"/>
                  <a:pt x="2069338" y="0"/>
                  <a:pt x="1342263" y="0"/>
                </a:cubicBezTo>
                <a:close/>
                <a:moveTo>
                  <a:pt x="1342263" y="2461133"/>
                </a:moveTo>
                <a:cubicBezTo>
                  <a:pt x="727075" y="2461133"/>
                  <a:pt x="223774" y="1957705"/>
                  <a:pt x="223774" y="1342390"/>
                </a:cubicBezTo>
                <a:cubicBezTo>
                  <a:pt x="223774" y="727075"/>
                  <a:pt x="727075" y="223647"/>
                  <a:pt x="1342263" y="223647"/>
                </a:cubicBezTo>
                <a:cubicBezTo>
                  <a:pt x="1957451" y="223647"/>
                  <a:pt x="2432812" y="727075"/>
                  <a:pt x="2432812" y="1342390"/>
                </a:cubicBezTo>
                <a:cubicBezTo>
                  <a:pt x="2432812" y="1957705"/>
                  <a:pt x="1957451" y="2461133"/>
                  <a:pt x="1342263" y="2461133"/>
                </a:cubicBezTo>
                <a:close/>
              </a:path>
            </a:pathLst>
          </a:custGeom>
          <a:solidFill>
            <a:srgbClr val="1C5739"/>
          </a:solidFill>
        </p:spPr>
        <p:txBody>
          <a:bodyPr/>
          <a:lstStyle/>
          <a:p>
            <a:endParaRPr lang="en-US" sz="1350" dirty="0"/>
          </a:p>
        </p:txBody>
      </p:sp>
      <p:pic>
        <p:nvPicPr>
          <p:cNvPr id="30" name="Graphic 29" descr="Trophy outline">
            <a:extLst>
              <a:ext uri="{FF2B5EF4-FFF2-40B4-BE49-F238E27FC236}">
                <a16:creationId xmlns:a16="http://schemas.microsoft.com/office/drawing/2014/main" id="{C7931D6F-77B6-08CC-CE3A-39F4C5F1D39F}"/>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1979608" y="2624846"/>
            <a:ext cx="914400" cy="914400"/>
          </a:xfrm>
          <a:prstGeom prst="rect">
            <a:avLst/>
          </a:prstGeom>
        </p:spPr>
      </p:pic>
      <p:sp>
        <p:nvSpPr>
          <p:cNvPr id="32" name="Freeform 20">
            <a:extLst>
              <a:ext uri="{FF2B5EF4-FFF2-40B4-BE49-F238E27FC236}">
                <a16:creationId xmlns:a16="http://schemas.microsoft.com/office/drawing/2014/main" id="{1B76CCB4-25BC-5F56-1069-BE4FEA8162DB}"/>
              </a:ext>
            </a:extLst>
          </p:cNvPr>
          <p:cNvSpPr/>
          <p:nvPr/>
        </p:nvSpPr>
        <p:spPr>
          <a:xfrm>
            <a:off x="11801189" y="2450840"/>
            <a:ext cx="1290116" cy="1548287"/>
          </a:xfrm>
          <a:custGeom>
            <a:avLst/>
            <a:gdLst/>
            <a:ahLst/>
            <a:cxnLst/>
            <a:rect l="l" t="t" r="r" b="b"/>
            <a:pathLst>
              <a:path w="2656586" h="3188208">
                <a:moveTo>
                  <a:pt x="1342263" y="0"/>
                </a:moveTo>
                <a:cubicBezTo>
                  <a:pt x="587248" y="0"/>
                  <a:pt x="0" y="587248"/>
                  <a:pt x="0" y="1342390"/>
                </a:cubicBezTo>
                <a:cubicBezTo>
                  <a:pt x="0" y="1957705"/>
                  <a:pt x="419481" y="2489073"/>
                  <a:pt x="1006729" y="2628900"/>
                </a:cubicBezTo>
                <a:cubicBezTo>
                  <a:pt x="1342263" y="3188208"/>
                  <a:pt x="1342263" y="3188208"/>
                  <a:pt x="1342263" y="3188208"/>
                </a:cubicBezTo>
                <a:cubicBezTo>
                  <a:pt x="1649857" y="2628900"/>
                  <a:pt x="1649857" y="2628900"/>
                  <a:pt x="1649857" y="2628900"/>
                </a:cubicBezTo>
                <a:cubicBezTo>
                  <a:pt x="2237105" y="2489073"/>
                  <a:pt x="2656586" y="1957705"/>
                  <a:pt x="2656586" y="1342390"/>
                </a:cubicBezTo>
                <a:cubicBezTo>
                  <a:pt x="2656459" y="587248"/>
                  <a:pt x="2069338" y="0"/>
                  <a:pt x="1342263" y="0"/>
                </a:cubicBezTo>
                <a:close/>
                <a:moveTo>
                  <a:pt x="1342263" y="2461133"/>
                </a:moveTo>
                <a:cubicBezTo>
                  <a:pt x="727075" y="2461133"/>
                  <a:pt x="223774" y="1957705"/>
                  <a:pt x="223774" y="1342390"/>
                </a:cubicBezTo>
                <a:cubicBezTo>
                  <a:pt x="223774" y="727075"/>
                  <a:pt x="727075" y="223647"/>
                  <a:pt x="1342263" y="223647"/>
                </a:cubicBezTo>
                <a:cubicBezTo>
                  <a:pt x="1957451" y="223647"/>
                  <a:pt x="2432812" y="727075"/>
                  <a:pt x="2432812" y="1342390"/>
                </a:cubicBezTo>
                <a:cubicBezTo>
                  <a:pt x="2432812" y="1957705"/>
                  <a:pt x="1957451" y="2461133"/>
                  <a:pt x="1342263" y="2461133"/>
                </a:cubicBezTo>
                <a:close/>
              </a:path>
            </a:pathLst>
          </a:custGeom>
          <a:solidFill>
            <a:srgbClr val="1C5739"/>
          </a:solidFill>
        </p:spPr>
        <p:txBody>
          <a:bodyPr/>
          <a:lstStyle/>
          <a:p>
            <a:endParaRPr lang="en-US" sz="1350" dirty="0"/>
          </a:p>
        </p:txBody>
      </p:sp>
      <p:pic>
        <p:nvPicPr>
          <p:cNvPr id="37" name="Picture 36">
            <a:extLst>
              <a:ext uri="{FF2B5EF4-FFF2-40B4-BE49-F238E27FC236}">
                <a16:creationId xmlns:a16="http://schemas.microsoft.com/office/drawing/2014/main" id="{27BDC701-5185-6CD6-65A7-B683F5D3B292}"/>
              </a:ext>
            </a:extLst>
          </p:cNvPr>
          <p:cNvPicPr>
            <a:picLocks noChangeAspect="1"/>
          </p:cNvPicPr>
          <p:nvPr/>
        </p:nvPicPr>
        <p:blipFill>
          <a:blip r:embed="rId21"/>
          <a:stretch>
            <a:fillRect/>
          </a:stretch>
        </p:blipFill>
        <p:spPr>
          <a:xfrm>
            <a:off x="7696015" y="4656340"/>
            <a:ext cx="5182049" cy="3985605"/>
          </a:xfrm>
          <a:prstGeom prst="rect">
            <a:avLst/>
          </a:prstGeom>
        </p:spPr>
      </p:pic>
      <p:sp>
        <p:nvSpPr>
          <p:cNvPr id="41" name="TextBox 40">
            <a:extLst>
              <a:ext uri="{FF2B5EF4-FFF2-40B4-BE49-F238E27FC236}">
                <a16:creationId xmlns:a16="http://schemas.microsoft.com/office/drawing/2014/main" id="{DA3FF528-2C84-3905-40DC-E076B147D7F3}"/>
              </a:ext>
            </a:extLst>
          </p:cNvPr>
          <p:cNvSpPr txBox="1"/>
          <p:nvPr/>
        </p:nvSpPr>
        <p:spPr>
          <a:xfrm>
            <a:off x="7376107" y="8895568"/>
            <a:ext cx="6950674" cy="646331"/>
          </a:xfrm>
          <a:prstGeom prst="rect">
            <a:avLst/>
          </a:prstGeom>
          <a:noFill/>
        </p:spPr>
        <p:txBody>
          <a:bodyPr wrap="square">
            <a:spAutoFit/>
          </a:bodyPr>
          <a:lstStyle/>
          <a:p>
            <a:r>
              <a:rPr lang="en-US" dirty="0">
                <a:hlinkClick r:id="rId22"/>
              </a:rPr>
              <a:t>https://www.philabundance.org/wp-content/uploads/2024/05/PhilabundanceAR2023_5_10_2024.pdf</a:t>
            </a:r>
            <a:r>
              <a:rPr lang="en-US" dirty="0"/>
              <a:t> </a:t>
            </a:r>
          </a:p>
        </p:txBody>
      </p:sp>
    </p:spTree>
    <p:extLst>
      <p:ext uri="{BB962C8B-B14F-4D97-AF65-F5344CB8AC3E}">
        <p14:creationId xmlns:p14="http://schemas.microsoft.com/office/powerpoint/2010/main" val="1386255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26D213-F547-2237-DA28-A27CE476112F}"/>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A5A8361F-4AA1-7A05-D4A8-BEDD357E536D}"/>
              </a:ext>
            </a:extLst>
          </p:cNvPr>
          <p:cNvGrpSpPr/>
          <p:nvPr/>
        </p:nvGrpSpPr>
        <p:grpSpPr>
          <a:xfrm>
            <a:off x="-396002" y="1285875"/>
            <a:ext cx="14286242" cy="2314575"/>
            <a:chOff x="0" y="0"/>
            <a:chExt cx="5016842" cy="812800"/>
          </a:xfrm>
        </p:grpSpPr>
        <p:sp>
          <p:nvSpPr>
            <p:cNvPr id="4" name="Freeform 4">
              <a:extLst>
                <a:ext uri="{FF2B5EF4-FFF2-40B4-BE49-F238E27FC236}">
                  <a16:creationId xmlns:a16="http://schemas.microsoft.com/office/drawing/2014/main" id="{DAEBC6FA-91A9-2F2D-E898-53945CF1D8B0}"/>
                </a:ext>
              </a:extLst>
            </p:cNvPr>
            <p:cNvSpPr/>
            <p:nvPr/>
          </p:nvSpPr>
          <p:spPr>
            <a:xfrm>
              <a:off x="0" y="0"/>
              <a:ext cx="5016842" cy="812800"/>
            </a:xfrm>
            <a:custGeom>
              <a:avLst/>
              <a:gdLst/>
              <a:ahLst/>
              <a:cxnLst/>
              <a:rect l="l" t="t" r="r" b="b"/>
              <a:pathLst>
                <a:path w="5016842" h="812800">
                  <a:moveTo>
                    <a:pt x="0" y="0"/>
                  </a:moveTo>
                  <a:lnTo>
                    <a:pt x="5016842" y="0"/>
                  </a:lnTo>
                  <a:lnTo>
                    <a:pt x="5016842" y="812800"/>
                  </a:lnTo>
                  <a:lnTo>
                    <a:pt x="0" y="812800"/>
                  </a:lnTo>
                  <a:close/>
                </a:path>
              </a:pathLst>
            </a:custGeom>
            <a:solidFill>
              <a:srgbClr val="1C5739"/>
            </a:solidFill>
          </p:spPr>
          <p:txBody>
            <a:bodyPr/>
            <a:lstStyle/>
            <a:p>
              <a:endParaRPr lang="en-US" sz="1350" dirty="0"/>
            </a:p>
          </p:txBody>
        </p:sp>
        <p:sp>
          <p:nvSpPr>
            <p:cNvPr id="5" name="TextBox 5">
              <a:extLst>
                <a:ext uri="{FF2B5EF4-FFF2-40B4-BE49-F238E27FC236}">
                  <a16:creationId xmlns:a16="http://schemas.microsoft.com/office/drawing/2014/main" id="{11ABC093-85CE-62FA-6221-AE0AF77A3294}"/>
                </a:ext>
              </a:extLst>
            </p:cNvPr>
            <p:cNvSpPr txBox="1"/>
            <p:nvPr/>
          </p:nvSpPr>
          <p:spPr>
            <a:xfrm>
              <a:off x="0" y="-19050"/>
              <a:ext cx="5016842" cy="831850"/>
            </a:xfrm>
            <a:prstGeom prst="rect">
              <a:avLst/>
            </a:prstGeom>
          </p:spPr>
          <p:txBody>
            <a:bodyPr lIns="38100" tIns="38100" rIns="38100" bIns="38100" rtlCol="0" anchor="ctr"/>
            <a:lstStyle/>
            <a:p>
              <a:pPr algn="ctr">
                <a:lnSpc>
                  <a:spcPts val="2144"/>
                </a:lnSpc>
              </a:pPr>
              <a:endParaRPr sz="1350" dirty="0"/>
            </a:p>
          </p:txBody>
        </p:sp>
      </p:grpSp>
      <p:grpSp>
        <p:nvGrpSpPr>
          <p:cNvPr id="7" name="Group 7">
            <a:extLst>
              <a:ext uri="{FF2B5EF4-FFF2-40B4-BE49-F238E27FC236}">
                <a16:creationId xmlns:a16="http://schemas.microsoft.com/office/drawing/2014/main" id="{0D5F9747-6204-D17E-83B8-D82B3092A9E3}"/>
              </a:ext>
            </a:extLst>
          </p:cNvPr>
          <p:cNvGrpSpPr/>
          <p:nvPr/>
        </p:nvGrpSpPr>
        <p:grpSpPr>
          <a:xfrm>
            <a:off x="217840" y="3732202"/>
            <a:ext cx="7553988" cy="613181"/>
            <a:chOff x="0" y="-47625"/>
            <a:chExt cx="1368974" cy="215328"/>
          </a:xfrm>
        </p:grpSpPr>
        <p:sp>
          <p:nvSpPr>
            <p:cNvPr id="8" name="Freeform 8">
              <a:extLst>
                <a:ext uri="{FF2B5EF4-FFF2-40B4-BE49-F238E27FC236}">
                  <a16:creationId xmlns:a16="http://schemas.microsoft.com/office/drawing/2014/main" id="{45B637D1-9CB2-C77F-68E7-21AFAF117DF2}"/>
                </a:ext>
              </a:extLst>
            </p:cNvPr>
            <p:cNvSpPr/>
            <p:nvPr/>
          </p:nvSpPr>
          <p:spPr>
            <a:xfrm>
              <a:off x="0" y="0"/>
              <a:ext cx="1178269" cy="167703"/>
            </a:xfrm>
            <a:custGeom>
              <a:avLst/>
              <a:gdLst/>
              <a:ahLst/>
              <a:cxnLst/>
              <a:rect l="l" t="t" r="r" b="b"/>
              <a:pathLst>
                <a:path w="1178269" h="167703">
                  <a:moveTo>
                    <a:pt x="0" y="0"/>
                  </a:moveTo>
                  <a:lnTo>
                    <a:pt x="1178269" y="0"/>
                  </a:lnTo>
                  <a:lnTo>
                    <a:pt x="1178269" y="167703"/>
                  </a:lnTo>
                  <a:lnTo>
                    <a:pt x="0" y="167703"/>
                  </a:lnTo>
                  <a:close/>
                </a:path>
              </a:pathLst>
            </a:custGeom>
            <a:solidFill>
              <a:srgbClr val="1C5739"/>
            </a:solidFill>
          </p:spPr>
          <p:txBody>
            <a:bodyPr/>
            <a:lstStyle/>
            <a:p>
              <a:endParaRPr lang="en-US" sz="1350" dirty="0"/>
            </a:p>
          </p:txBody>
        </p:sp>
        <p:sp>
          <p:nvSpPr>
            <p:cNvPr id="9" name="TextBox 9">
              <a:extLst>
                <a:ext uri="{FF2B5EF4-FFF2-40B4-BE49-F238E27FC236}">
                  <a16:creationId xmlns:a16="http://schemas.microsoft.com/office/drawing/2014/main" id="{E194F7BB-ED52-6A09-4E34-FE44075970C7}"/>
                </a:ext>
              </a:extLst>
            </p:cNvPr>
            <p:cNvSpPr txBox="1"/>
            <p:nvPr/>
          </p:nvSpPr>
          <p:spPr>
            <a:xfrm>
              <a:off x="0" y="-47625"/>
              <a:ext cx="1368974" cy="215328"/>
            </a:xfrm>
            <a:prstGeom prst="rect">
              <a:avLst/>
            </a:prstGeom>
          </p:spPr>
          <p:txBody>
            <a:bodyPr lIns="38100" tIns="38100" rIns="38100" bIns="38100" rtlCol="0" anchor="ctr"/>
            <a:lstStyle/>
            <a:p>
              <a:pPr algn="ctr">
                <a:lnSpc>
                  <a:spcPts val="2568"/>
                </a:lnSpc>
                <a:spcBef>
                  <a:spcPct val="0"/>
                </a:spcBef>
              </a:pPr>
              <a:r>
                <a:rPr lang="en-US" sz="1861" spc="18" dirty="0">
                  <a:solidFill>
                    <a:srgbClr val="FFFFFF"/>
                  </a:solidFill>
                  <a:latin typeface="Open Sauce Italics"/>
                </a:rPr>
                <a:t>Tableau Foundation</a:t>
              </a:r>
            </a:p>
          </p:txBody>
        </p:sp>
      </p:grpSp>
      <p:sp>
        <p:nvSpPr>
          <p:cNvPr id="10" name="TextBox 10">
            <a:extLst>
              <a:ext uri="{FF2B5EF4-FFF2-40B4-BE49-F238E27FC236}">
                <a16:creationId xmlns:a16="http://schemas.microsoft.com/office/drawing/2014/main" id="{DAC4FD65-7C2C-3788-3F3A-0B83C315FC2E}"/>
              </a:ext>
            </a:extLst>
          </p:cNvPr>
          <p:cNvSpPr txBox="1"/>
          <p:nvPr/>
        </p:nvSpPr>
        <p:spPr>
          <a:xfrm>
            <a:off x="217840" y="2124365"/>
            <a:ext cx="13280320" cy="900183"/>
          </a:xfrm>
          <a:prstGeom prst="rect">
            <a:avLst/>
          </a:prstGeom>
        </p:spPr>
        <p:txBody>
          <a:bodyPr wrap="square" lIns="0" tIns="0" rIns="0" bIns="0" rtlCol="0" anchor="t">
            <a:spAutoFit/>
          </a:bodyPr>
          <a:lstStyle/>
          <a:p>
            <a:pPr algn="ctr">
              <a:lnSpc>
                <a:spcPts val="8165"/>
              </a:lnSpc>
            </a:pPr>
            <a:r>
              <a:rPr lang="en-US" sz="3300" spc="580" dirty="0">
                <a:solidFill>
                  <a:srgbClr val="FFFFFF"/>
                </a:solidFill>
                <a:latin typeface="Arial Black" panose="020B0A04020102020204" pitchFamily="34" charset="0"/>
              </a:rPr>
              <a:t>4. Technology Available for Annual Reports</a:t>
            </a:r>
          </a:p>
        </p:txBody>
      </p:sp>
      <p:grpSp>
        <p:nvGrpSpPr>
          <p:cNvPr id="22" name="Group 22">
            <a:extLst>
              <a:ext uri="{FF2B5EF4-FFF2-40B4-BE49-F238E27FC236}">
                <a16:creationId xmlns:a16="http://schemas.microsoft.com/office/drawing/2014/main" id="{B12CE84B-1085-2E28-E27E-2CC3055D08B1}"/>
              </a:ext>
            </a:extLst>
          </p:cNvPr>
          <p:cNvGrpSpPr/>
          <p:nvPr/>
        </p:nvGrpSpPr>
        <p:grpSpPr>
          <a:xfrm>
            <a:off x="7772400" y="3684777"/>
            <a:ext cx="5443550" cy="625719"/>
            <a:chOff x="0" y="-52028"/>
            <a:chExt cx="1178269" cy="219731"/>
          </a:xfrm>
        </p:grpSpPr>
        <p:sp>
          <p:nvSpPr>
            <p:cNvPr id="23" name="Freeform 23">
              <a:extLst>
                <a:ext uri="{FF2B5EF4-FFF2-40B4-BE49-F238E27FC236}">
                  <a16:creationId xmlns:a16="http://schemas.microsoft.com/office/drawing/2014/main" id="{49293312-945A-C9EE-BC2E-246DB778E8BF}"/>
                </a:ext>
              </a:extLst>
            </p:cNvPr>
            <p:cNvSpPr/>
            <p:nvPr/>
          </p:nvSpPr>
          <p:spPr>
            <a:xfrm>
              <a:off x="0" y="0"/>
              <a:ext cx="1178269" cy="167703"/>
            </a:xfrm>
            <a:custGeom>
              <a:avLst/>
              <a:gdLst/>
              <a:ahLst/>
              <a:cxnLst/>
              <a:rect l="l" t="t" r="r" b="b"/>
              <a:pathLst>
                <a:path w="1178269" h="167703">
                  <a:moveTo>
                    <a:pt x="0" y="0"/>
                  </a:moveTo>
                  <a:lnTo>
                    <a:pt x="1178269" y="0"/>
                  </a:lnTo>
                  <a:lnTo>
                    <a:pt x="1178269" y="167703"/>
                  </a:lnTo>
                  <a:lnTo>
                    <a:pt x="0" y="167703"/>
                  </a:lnTo>
                  <a:close/>
                </a:path>
              </a:pathLst>
            </a:custGeom>
            <a:solidFill>
              <a:srgbClr val="1C5739"/>
            </a:solidFill>
          </p:spPr>
          <p:txBody>
            <a:bodyPr/>
            <a:lstStyle/>
            <a:p>
              <a:endParaRPr lang="en-US" sz="1350" dirty="0"/>
            </a:p>
          </p:txBody>
        </p:sp>
        <p:sp>
          <p:nvSpPr>
            <p:cNvPr id="24" name="TextBox 24">
              <a:extLst>
                <a:ext uri="{FF2B5EF4-FFF2-40B4-BE49-F238E27FC236}">
                  <a16:creationId xmlns:a16="http://schemas.microsoft.com/office/drawing/2014/main" id="{3DF8FDDF-F9A7-7733-FF2A-78FFCCD51A6D}"/>
                </a:ext>
              </a:extLst>
            </p:cNvPr>
            <p:cNvSpPr txBox="1"/>
            <p:nvPr/>
          </p:nvSpPr>
          <p:spPr>
            <a:xfrm>
              <a:off x="114927" y="-52028"/>
              <a:ext cx="904317" cy="215328"/>
            </a:xfrm>
            <a:prstGeom prst="rect">
              <a:avLst/>
            </a:prstGeom>
          </p:spPr>
          <p:txBody>
            <a:bodyPr lIns="38100" tIns="38100" rIns="38100" bIns="38100" rtlCol="0" anchor="ctr"/>
            <a:lstStyle/>
            <a:p>
              <a:pPr algn="ctr">
                <a:lnSpc>
                  <a:spcPts val="2568"/>
                </a:lnSpc>
                <a:spcBef>
                  <a:spcPct val="0"/>
                </a:spcBef>
              </a:pPr>
              <a:r>
                <a:rPr lang="en-US" sz="1861" spc="18" dirty="0">
                  <a:solidFill>
                    <a:srgbClr val="FFFFFF"/>
                  </a:solidFill>
                  <a:latin typeface="Open Sauce Italics"/>
                </a:rPr>
                <a:t>A ‘Living’ Annual Report</a:t>
              </a:r>
            </a:p>
          </p:txBody>
        </p:sp>
      </p:grpSp>
      <p:grpSp>
        <p:nvGrpSpPr>
          <p:cNvPr id="25" name="Group 25">
            <a:extLst>
              <a:ext uri="{FF2B5EF4-FFF2-40B4-BE49-F238E27FC236}">
                <a16:creationId xmlns:a16="http://schemas.microsoft.com/office/drawing/2014/main" id="{FB545DB0-9540-E013-440B-F0748C570CF3}"/>
              </a:ext>
            </a:extLst>
          </p:cNvPr>
          <p:cNvGrpSpPr/>
          <p:nvPr/>
        </p:nvGrpSpPr>
        <p:grpSpPr>
          <a:xfrm>
            <a:off x="7780056" y="8629979"/>
            <a:ext cx="5428238" cy="1319717"/>
            <a:chOff x="0" y="0"/>
            <a:chExt cx="1178269" cy="357204"/>
          </a:xfrm>
        </p:grpSpPr>
        <p:sp>
          <p:nvSpPr>
            <p:cNvPr id="26" name="Freeform 26">
              <a:extLst>
                <a:ext uri="{FF2B5EF4-FFF2-40B4-BE49-F238E27FC236}">
                  <a16:creationId xmlns:a16="http://schemas.microsoft.com/office/drawing/2014/main" id="{5CD433C1-5696-6FE0-432F-727924712FF0}"/>
                </a:ext>
              </a:extLst>
            </p:cNvPr>
            <p:cNvSpPr/>
            <p:nvPr/>
          </p:nvSpPr>
          <p:spPr>
            <a:xfrm>
              <a:off x="0" y="0"/>
              <a:ext cx="1178269" cy="357204"/>
            </a:xfrm>
            <a:custGeom>
              <a:avLst/>
              <a:gdLst/>
              <a:ahLst/>
              <a:cxnLst/>
              <a:rect l="l" t="t" r="r" b="b"/>
              <a:pathLst>
                <a:path w="1178269" h="357204">
                  <a:moveTo>
                    <a:pt x="0" y="0"/>
                  </a:moveTo>
                  <a:lnTo>
                    <a:pt x="1178269" y="0"/>
                  </a:lnTo>
                  <a:lnTo>
                    <a:pt x="1178269" y="357204"/>
                  </a:lnTo>
                  <a:lnTo>
                    <a:pt x="0" y="357204"/>
                  </a:lnTo>
                  <a:close/>
                </a:path>
              </a:pathLst>
            </a:custGeom>
            <a:solidFill>
              <a:srgbClr val="397D5A"/>
            </a:solidFill>
          </p:spPr>
          <p:txBody>
            <a:bodyPr/>
            <a:lstStyle/>
            <a:p>
              <a:endParaRPr lang="en-US" sz="1350" dirty="0"/>
            </a:p>
          </p:txBody>
        </p:sp>
        <p:sp>
          <p:nvSpPr>
            <p:cNvPr id="27" name="TextBox 27">
              <a:extLst>
                <a:ext uri="{FF2B5EF4-FFF2-40B4-BE49-F238E27FC236}">
                  <a16:creationId xmlns:a16="http://schemas.microsoft.com/office/drawing/2014/main" id="{36ECF76A-FEC3-CD09-4AD1-68F3AC815678}"/>
                </a:ext>
              </a:extLst>
            </p:cNvPr>
            <p:cNvSpPr txBox="1"/>
            <p:nvPr/>
          </p:nvSpPr>
          <p:spPr>
            <a:xfrm>
              <a:off x="0" y="-19050"/>
              <a:ext cx="1178269" cy="376254"/>
            </a:xfrm>
            <a:prstGeom prst="rect">
              <a:avLst/>
            </a:prstGeom>
          </p:spPr>
          <p:txBody>
            <a:bodyPr lIns="85725" tIns="85725" rIns="85725" bIns="85725" rtlCol="0" anchor="ctr"/>
            <a:lstStyle/>
            <a:p>
              <a:pPr algn="ctr">
                <a:lnSpc>
                  <a:spcPts val="1553"/>
                </a:lnSpc>
                <a:spcBef>
                  <a:spcPct val="0"/>
                </a:spcBef>
              </a:pPr>
              <a:r>
                <a:rPr lang="en-US" sz="1600" spc="11" dirty="0">
                  <a:solidFill>
                    <a:schemeClr val="bg1"/>
                  </a:solidFill>
                  <a:latin typeface="Open Sauce Italics"/>
                </a:rPr>
                <a:t>Tableau Foundation Living Annual Report.  Link: </a:t>
              </a:r>
              <a:r>
                <a:rPr lang="en-US" sz="1600" spc="11" dirty="0">
                  <a:solidFill>
                    <a:schemeClr val="bg1"/>
                  </a:solidFill>
                  <a:latin typeface="Open Sauce Italics"/>
                  <a:hlinkClick r:id="rId4">
                    <a:extLst>
                      <a:ext uri="{A12FA001-AC4F-418D-AE19-62706E023703}">
                        <ahyp:hlinkClr xmlns:ahyp="http://schemas.microsoft.com/office/drawing/2018/hyperlinkcolor" val="tx"/>
                      </a:ext>
                    </a:extLst>
                  </a:hlinkClick>
                </a:rPr>
                <a:t>https://www.tableau.com/data-insights/dashboard-showcase/tableau-foundation-annual-report</a:t>
              </a:r>
              <a:r>
                <a:rPr lang="en-US" sz="1600" spc="11" dirty="0">
                  <a:solidFill>
                    <a:schemeClr val="bg1"/>
                  </a:solidFill>
                  <a:latin typeface="Open Sauce Italics"/>
                </a:rPr>
                <a:t> </a:t>
              </a:r>
            </a:p>
          </p:txBody>
        </p:sp>
      </p:grpSp>
      <p:sp>
        <p:nvSpPr>
          <p:cNvPr id="28" name="Freeform 28">
            <a:extLst>
              <a:ext uri="{FF2B5EF4-FFF2-40B4-BE49-F238E27FC236}">
                <a16:creationId xmlns:a16="http://schemas.microsoft.com/office/drawing/2014/main" id="{53F62AD9-B84F-9EA1-B637-87DBB2ECD8D6}"/>
              </a:ext>
            </a:extLst>
          </p:cNvPr>
          <p:cNvSpPr/>
          <p:nvPr/>
        </p:nvSpPr>
        <p:spPr>
          <a:xfrm>
            <a:off x="11556361" y="-328990"/>
            <a:ext cx="3087267" cy="3087267"/>
          </a:xfrm>
          <a:custGeom>
            <a:avLst/>
            <a:gdLst/>
            <a:ahLst/>
            <a:cxnLst/>
            <a:rect l="l" t="t" r="r" b="b"/>
            <a:pathLst>
              <a:path w="4116356" h="4116356">
                <a:moveTo>
                  <a:pt x="0" y="0"/>
                </a:moveTo>
                <a:lnTo>
                  <a:pt x="4116355" y="0"/>
                </a:lnTo>
                <a:lnTo>
                  <a:pt x="4116355" y="4116356"/>
                </a:lnTo>
                <a:lnTo>
                  <a:pt x="0" y="411635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350" dirty="0"/>
          </a:p>
        </p:txBody>
      </p:sp>
      <p:sp>
        <p:nvSpPr>
          <p:cNvPr id="29" name="Freeform 29">
            <a:extLst>
              <a:ext uri="{FF2B5EF4-FFF2-40B4-BE49-F238E27FC236}">
                <a16:creationId xmlns:a16="http://schemas.microsoft.com/office/drawing/2014/main" id="{760993D4-F841-6139-2D1B-100B9A529069}"/>
              </a:ext>
            </a:extLst>
          </p:cNvPr>
          <p:cNvSpPr/>
          <p:nvPr/>
        </p:nvSpPr>
        <p:spPr>
          <a:xfrm>
            <a:off x="-1951784" y="1285876"/>
            <a:ext cx="2442065" cy="2442065"/>
          </a:xfrm>
          <a:custGeom>
            <a:avLst/>
            <a:gdLst/>
            <a:ahLst/>
            <a:cxnLst/>
            <a:rect l="l" t="t" r="r" b="b"/>
            <a:pathLst>
              <a:path w="3256087" h="3256087">
                <a:moveTo>
                  <a:pt x="0" y="0"/>
                </a:moveTo>
                <a:lnTo>
                  <a:pt x="3256087" y="0"/>
                </a:lnTo>
                <a:lnTo>
                  <a:pt x="3256087" y="3256087"/>
                </a:lnTo>
                <a:lnTo>
                  <a:pt x="0" y="325608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350" dirty="0"/>
          </a:p>
        </p:txBody>
      </p:sp>
      <p:grpSp>
        <p:nvGrpSpPr>
          <p:cNvPr id="6" name="Group 11">
            <a:extLst>
              <a:ext uri="{FF2B5EF4-FFF2-40B4-BE49-F238E27FC236}">
                <a16:creationId xmlns:a16="http://schemas.microsoft.com/office/drawing/2014/main" id="{7E8DDD6A-DD75-1F1E-389C-744D6A4EF8E0}"/>
              </a:ext>
            </a:extLst>
          </p:cNvPr>
          <p:cNvGrpSpPr/>
          <p:nvPr/>
        </p:nvGrpSpPr>
        <p:grpSpPr>
          <a:xfrm>
            <a:off x="304800" y="8648700"/>
            <a:ext cx="6442321" cy="1346840"/>
            <a:chOff x="0" y="-19050"/>
            <a:chExt cx="1349383" cy="472965"/>
          </a:xfrm>
        </p:grpSpPr>
        <p:sp>
          <p:nvSpPr>
            <p:cNvPr id="14" name="Freeform 12">
              <a:extLst>
                <a:ext uri="{FF2B5EF4-FFF2-40B4-BE49-F238E27FC236}">
                  <a16:creationId xmlns:a16="http://schemas.microsoft.com/office/drawing/2014/main" id="{E37BC926-56B9-23EA-557C-44B22CE4F062}"/>
                </a:ext>
              </a:extLst>
            </p:cNvPr>
            <p:cNvSpPr/>
            <p:nvPr/>
          </p:nvSpPr>
          <p:spPr>
            <a:xfrm>
              <a:off x="0" y="0"/>
              <a:ext cx="1349383" cy="453915"/>
            </a:xfrm>
            <a:custGeom>
              <a:avLst/>
              <a:gdLst/>
              <a:ahLst/>
              <a:cxnLst/>
              <a:rect l="l" t="t" r="r" b="b"/>
              <a:pathLst>
                <a:path w="1178269" h="357204">
                  <a:moveTo>
                    <a:pt x="0" y="0"/>
                  </a:moveTo>
                  <a:lnTo>
                    <a:pt x="1178269" y="0"/>
                  </a:lnTo>
                  <a:lnTo>
                    <a:pt x="1178269" y="357204"/>
                  </a:lnTo>
                  <a:lnTo>
                    <a:pt x="0" y="357204"/>
                  </a:lnTo>
                  <a:close/>
                </a:path>
              </a:pathLst>
            </a:custGeom>
            <a:solidFill>
              <a:srgbClr val="397D5A"/>
            </a:solidFill>
          </p:spPr>
          <p:txBody>
            <a:bodyPr/>
            <a:lstStyle/>
            <a:p>
              <a:endParaRPr lang="en-US" sz="1350" dirty="0"/>
            </a:p>
          </p:txBody>
        </p:sp>
        <p:sp>
          <p:nvSpPr>
            <p:cNvPr id="21" name="TextBox 13">
              <a:extLst>
                <a:ext uri="{FF2B5EF4-FFF2-40B4-BE49-F238E27FC236}">
                  <a16:creationId xmlns:a16="http://schemas.microsoft.com/office/drawing/2014/main" id="{90DA851C-4FC4-B511-6CB7-6BF7E4C14F09}"/>
                </a:ext>
              </a:extLst>
            </p:cNvPr>
            <p:cNvSpPr txBox="1"/>
            <p:nvPr/>
          </p:nvSpPr>
          <p:spPr>
            <a:xfrm>
              <a:off x="11628" y="-19050"/>
              <a:ext cx="1334511" cy="472965"/>
            </a:xfrm>
            <a:prstGeom prst="rect">
              <a:avLst/>
            </a:prstGeom>
          </p:spPr>
          <p:txBody>
            <a:bodyPr lIns="85725" tIns="85725" rIns="85725" bIns="85725" rtlCol="0" anchor="ctr"/>
            <a:lstStyle/>
            <a:p>
              <a:pPr algn="ctr">
                <a:lnSpc>
                  <a:spcPts val="1553"/>
                </a:lnSpc>
                <a:spcBef>
                  <a:spcPct val="0"/>
                </a:spcBef>
              </a:pPr>
              <a:r>
                <a:rPr lang="en-US" sz="1400" spc="11" dirty="0">
                  <a:solidFill>
                    <a:schemeClr val="bg1"/>
                  </a:solidFill>
                  <a:latin typeface="Open Sauce Italics"/>
                </a:rPr>
                <a:t>Tableau Foundation. (2019). Tableau Foundation: Moving beyond the annual report. [Video]. YouTube.  </a:t>
              </a:r>
              <a:r>
                <a:rPr lang="en-US" sz="1400" spc="11" dirty="0">
                  <a:solidFill>
                    <a:schemeClr val="bg1"/>
                  </a:solidFill>
                  <a:latin typeface="Open Sauce Italics"/>
                  <a:hlinkClick r:id="rId7">
                    <a:extLst>
                      <a:ext uri="{A12FA001-AC4F-418D-AE19-62706E023703}">
                        <ahyp:hlinkClr xmlns:ahyp="http://schemas.microsoft.com/office/drawing/2018/hyperlinkcolor" val="tx"/>
                      </a:ext>
                    </a:extLst>
                  </a:hlinkClick>
                </a:rPr>
                <a:t>https://youtu.be/JXU-6SE6Xbs?si=hCITT_gY6bSLDPUQ</a:t>
              </a:r>
              <a:r>
                <a:rPr lang="en-US" sz="1400" spc="11" dirty="0">
                  <a:solidFill>
                    <a:schemeClr val="bg1"/>
                  </a:solidFill>
                  <a:latin typeface="Open Sauce Italics"/>
                </a:rPr>
                <a:t> </a:t>
              </a:r>
            </a:p>
          </p:txBody>
        </p:sp>
      </p:grpSp>
      <p:pic>
        <p:nvPicPr>
          <p:cNvPr id="12" name="Picture 11" descr="A screenshot of a data analysis&#10;&#10;Description automatically generated">
            <a:extLst>
              <a:ext uri="{FF2B5EF4-FFF2-40B4-BE49-F238E27FC236}">
                <a16:creationId xmlns:a16="http://schemas.microsoft.com/office/drawing/2014/main" id="{862B80D9-408B-5D8B-083C-46911DA23936}"/>
              </a:ext>
            </a:extLst>
          </p:cNvPr>
          <p:cNvPicPr>
            <a:picLocks noChangeAspect="1"/>
          </p:cNvPicPr>
          <p:nvPr/>
        </p:nvPicPr>
        <p:blipFill>
          <a:blip r:embed="rId8"/>
          <a:stretch>
            <a:fillRect/>
          </a:stretch>
        </p:blipFill>
        <p:spPr>
          <a:xfrm>
            <a:off x="7771828" y="4516406"/>
            <a:ext cx="5428238" cy="3907663"/>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13" name="Rectangle 2">
            <a:extLst>
              <a:ext uri="{FF2B5EF4-FFF2-40B4-BE49-F238E27FC236}">
                <a16:creationId xmlns:a16="http://schemas.microsoft.com/office/drawing/2014/main" id="{1FD2F7A4-87FC-8D09-7EDC-FDA2161AD7B4}"/>
              </a:ext>
            </a:extLst>
          </p:cNvPr>
          <p:cNvSpPr>
            <a:spLocks noChangeArrowheads="1"/>
          </p:cNvSpPr>
          <p:nvPr/>
        </p:nvSpPr>
        <p:spPr bwMode="auto">
          <a:xfrm>
            <a:off x="0" y="0"/>
            <a:ext cx="1371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6" name="Online Media 15" title="Tableau Foundation | Moving beyond the annual report">
            <a:hlinkClick r:id="" action="ppaction://media"/>
            <a:extLst>
              <a:ext uri="{FF2B5EF4-FFF2-40B4-BE49-F238E27FC236}">
                <a16:creationId xmlns:a16="http://schemas.microsoft.com/office/drawing/2014/main" id="{641C8AED-E56F-F0FC-B689-F9B847A12F44}"/>
              </a:ext>
            </a:extLst>
          </p:cNvPr>
          <p:cNvPicPr>
            <a:picLocks noRot="1" noChangeAspect="1"/>
          </p:cNvPicPr>
          <p:nvPr>
            <a:videoFile r:link="rId1"/>
          </p:nvPr>
        </p:nvPicPr>
        <p:blipFill>
          <a:blip r:embed="rId9"/>
          <a:stretch>
            <a:fillRect/>
          </a:stretch>
        </p:blipFill>
        <p:spPr>
          <a:xfrm>
            <a:off x="217840" y="4682448"/>
            <a:ext cx="6529279" cy="3689345"/>
          </a:xfrm>
          <a:prstGeom prst="rect">
            <a:avLst/>
          </a:prstGeom>
        </p:spPr>
      </p:pic>
    </p:spTree>
    <p:extLst>
      <p:ext uri="{BB962C8B-B14F-4D97-AF65-F5344CB8AC3E}">
        <p14:creationId xmlns:p14="http://schemas.microsoft.com/office/powerpoint/2010/main" val="16006887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6"/>
                </p:tgtEl>
              </p:cMediaNode>
            </p:video>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6"/>
                                        </p:tgtEl>
                                      </p:cBhvr>
                                    </p:cmd>
                                  </p:childTnLst>
                                </p:cTn>
                              </p:par>
                            </p:childTnLst>
                          </p:cTn>
                        </p:par>
                      </p:childTnLst>
                    </p:cTn>
                  </p:par>
                </p:childTnLst>
              </p:cTn>
              <p:nextCondLst>
                <p:cond evt="onClick" delay="0">
                  <p:tgtEl>
                    <p:spTgt spid="16"/>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26D213-F547-2237-DA28-A27CE476112F}"/>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A5A8361F-4AA1-7A05-D4A8-BEDD357E536D}"/>
              </a:ext>
            </a:extLst>
          </p:cNvPr>
          <p:cNvGrpSpPr/>
          <p:nvPr/>
        </p:nvGrpSpPr>
        <p:grpSpPr>
          <a:xfrm>
            <a:off x="-396002" y="1285875"/>
            <a:ext cx="14286242" cy="2314575"/>
            <a:chOff x="0" y="0"/>
            <a:chExt cx="5016842" cy="812800"/>
          </a:xfrm>
        </p:grpSpPr>
        <p:sp>
          <p:nvSpPr>
            <p:cNvPr id="4" name="Freeform 4">
              <a:extLst>
                <a:ext uri="{FF2B5EF4-FFF2-40B4-BE49-F238E27FC236}">
                  <a16:creationId xmlns:a16="http://schemas.microsoft.com/office/drawing/2014/main" id="{DAEBC6FA-91A9-2F2D-E898-53945CF1D8B0}"/>
                </a:ext>
              </a:extLst>
            </p:cNvPr>
            <p:cNvSpPr/>
            <p:nvPr/>
          </p:nvSpPr>
          <p:spPr>
            <a:xfrm>
              <a:off x="0" y="0"/>
              <a:ext cx="5016842" cy="812800"/>
            </a:xfrm>
            <a:custGeom>
              <a:avLst/>
              <a:gdLst/>
              <a:ahLst/>
              <a:cxnLst/>
              <a:rect l="l" t="t" r="r" b="b"/>
              <a:pathLst>
                <a:path w="5016842" h="812800">
                  <a:moveTo>
                    <a:pt x="0" y="0"/>
                  </a:moveTo>
                  <a:lnTo>
                    <a:pt x="5016842" y="0"/>
                  </a:lnTo>
                  <a:lnTo>
                    <a:pt x="5016842" y="812800"/>
                  </a:lnTo>
                  <a:lnTo>
                    <a:pt x="0" y="812800"/>
                  </a:lnTo>
                  <a:close/>
                </a:path>
              </a:pathLst>
            </a:custGeom>
            <a:solidFill>
              <a:srgbClr val="1C5739"/>
            </a:solidFill>
          </p:spPr>
          <p:txBody>
            <a:bodyPr/>
            <a:lstStyle/>
            <a:p>
              <a:endParaRPr lang="en-US" sz="1350" dirty="0"/>
            </a:p>
          </p:txBody>
        </p:sp>
        <p:sp>
          <p:nvSpPr>
            <p:cNvPr id="5" name="TextBox 5">
              <a:extLst>
                <a:ext uri="{FF2B5EF4-FFF2-40B4-BE49-F238E27FC236}">
                  <a16:creationId xmlns:a16="http://schemas.microsoft.com/office/drawing/2014/main" id="{11ABC093-85CE-62FA-6221-AE0AF77A3294}"/>
                </a:ext>
              </a:extLst>
            </p:cNvPr>
            <p:cNvSpPr txBox="1"/>
            <p:nvPr/>
          </p:nvSpPr>
          <p:spPr>
            <a:xfrm>
              <a:off x="0" y="-19050"/>
              <a:ext cx="5016842" cy="831850"/>
            </a:xfrm>
            <a:prstGeom prst="rect">
              <a:avLst/>
            </a:prstGeom>
          </p:spPr>
          <p:txBody>
            <a:bodyPr lIns="38100" tIns="38100" rIns="38100" bIns="38100" rtlCol="0" anchor="ctr"/>
            <a:lstStyle/>
            <a:p>
              <a:pPr algn="ctr">
                <a:lnSpc>
                  <a:spcPts val="2144"/>
                </a:lnSpc>
              </a:pPr>
              <a:endParaRPr sz="1350" dirty="0"/>
            </a:p>
          </p:txBody>
        </p:sp>
      </p:grpSp>
      <p:grpSp>
        <p:nvGrpSpPr>
          <p:cNvPr id="7" name="Group 7">
            <a:extLst>
              <a:ext uri="{FF2B5EF4-FFF2-40B4-BE49-F238E27FC236}">
                <a16:creationId xmlns:a16="http://schemas.microsoft.com/office/drawing/2014/main" id="{0D5F9747-6204-D17E-83B8-D82B3092A9E3}"/>
              </a:ext>
            </a:extLst>
          </p:cNvPr>
          <p:cNvGrpSpPr/>
          <p:nvPr/>
        </p:nvGrpSpPr>
        <p:grpSpPr>
          <a:xfrm>
            <a:off x="217840" y="3732202"/>
            <a:ext cx="7553988" cy="613181"/>
            <a:chOff x="0" y="-47625"/>
            <a:chExt cx="1368974" cy="215328"/>
          </a:xfrm>
        </p:grpSpPr>
        <p:sp>
          <p:nvSpPr>
            <p:cNvPr id="8" name="Freeform 8">
              <a:extLst>
                <a:ext uri="{FF2B5EF4-FFF2-40B4-BE49-F238E27FC236}">
                  <a16:creationId xmlns:a16="http://schemas.microsoft.com/office/drawing/2014/main" id="{45B637D1-9CB2-C77F-68E7-21AFAF117DF2}"/>
                </a:ext>
              </a:extLst>
            </p:cNvPr>
            <p:cNvSpPr/>
            <p:nvPr/>
          </p:nvSpPr>
          <p:spPr>
            <a:xfrm>
              <a:off x="0" y="0"/>
              <a:ext cx="1178269" cy="167703"/>
            </a:xfrm>
            <a:custGeom>
              <a:avLst/>
              <a:gdLst/>
              <a:ahLst/>
              <a:cxnLst/>
              <a:rect l="l" t="t" r="r" b="b"/>
              <a:pathLst>
                <a:path w="1178269" h="167703">
                  <a:moveTo>
                    <a:pt x="0" y="0"/>
                  </a:moveTo>
                  <a:lnTo>
                    <a:pt x="1178269" y="0"/>
                  </a:lnTo>
                  <a:lnTo>
                    <a:pt x="1178269" y="167703"/>
                  </a:lnTo>
                  <a:lnTo>
                    <a:pt x="0" y="167703"/>
                  </a:lnTo>
                  <a:close/>
                </a:path>
              </a:pathLst>
            </a:custGeom>
            <a:solidFill>
              <a:srgbClr val="1C5739"/>
            </a:solidFill>
          </p:spPr>
          <p:txBody>
            <a:bodyPr/>
            <a:lstStyle/>
            <a:p>
              <a:endParaRPr lang="en-US" sz="1350" dirty="0"/>
            </a:p>
          </p:txBody>
        </p:sp>
        <p:sp>
          <p:nvSpPr>
            <p:cNvPr id="9" name="TextBox 9">
              <a:extLst>
                <a:ext uri="{FF2B5EF4-FFF2-40B4-BE49-F238E27FC236}">
                  <a16:creationId xmlns:a16="http://schemas.microsoft.com/office/drawing/2014/main" id="{E194F7BB-ED52-6A09-4E34-FE44075970C7}"/>
                </a:ext>
              </a:extLst>
            </p:cNvPr>
            <p:cNvSpPr txBox="1"/>
            <p:nvPr/>
          </p:nvSpPr>
          <p:spPr>
            <a:xfrm>
              <a:off x="0" y="-47625"/>
              <a:ext cx="1368974" cy="215328"/>
            </a:xfrm>
            <a:prstGeom prst="rect">
              <a:avLst/>
            </a:prstGeom>
          </p:spPr>
          <p:txBody>
            <a:bodyPr lIns="38100" tIns="38100" rIns="38100" bIns="38100" rtlCol="0" anchor="ctr"/>
            <a:lstStyle/>
            <a:p>
              <a:pPr algn="ctr">
                <a:lnSpc>
                  <a:spcPts val="2568"/>
                </a:lnSpc>
                <a:spcBef>
                  <a:spcPct val="0"/>
                </a:spcBef>
              </a:pPr>
              <a:r>
                <a:rPr lang="en-US" sz="1861" spc="18" dirty="0">
                  <a:solidFill>
                    <a:srgbClr val="FFFFFF"/>
                  </a:solidFill>
                  <a:latin typeface="Open Sauce Italics"/>
                </a:rPr>
                <a:t>Power BI for Nonprofits</a:t>
              </a:r>
            </a:p>
          </p:txBody>
        </p:sp>
      </p:grpSp>
      <p:sp>
        <p:nvSpPr>
          <p:cNvPr id="10" name="TextBox 10">
            <a:extLst>
              <a:ext uri="{FF2B5EF4-FFF2-40B4-BE49-F238E27FC236}">
                <a16:creationId xmlns:a16="http://schemas.microsoft.com/office/drawing/2014/main" id="{DAC4FD65-7C2C-3788-3F3A-0B83C315FC2E}"/>
              </a:ext>
            </a:extLst>
          </p:cNvPr>
          <p:cNvSpPr txBox="1"/>
          <p:nvPr/>
        </p:nvSpPr>
        <p:spPr>
          <a:xfrm>
            <a:off x="1714500" y="2124365"/>
            <a:ext cx="9088967" cy="900183"/>
          </a:xfrm>
          <a:prstGeom prst="rect">
            <a:avLst/>
          </a:prstGeom>
        </p:spPr>
        <p:txBody>
          <a:bodyPr wrap="square" lIns="0" tIns="0" rIns="0" bIns="0" rtlCol="0" anchor="t">
            <a:spAutoFit/>
          </a:bodyPr>
          <a:lstStyle/>
          <a:p>
            <a:pPr algn="ctr">
              <a:lnSpc>
                <a:spcPts val="8165"/>
              </a:lnSpc>
            </a:pPr>
            <a:r>
              <a:rPr lang="en-US" sz="3300" spc="580" dirty="0">
                <a:solidFill>
                  <a:srgbClr val="FFFFFF"/>
                </a:solidFill>
                <a:latin typeface="Arial Black" panose="020B0A04020102020204" pitchFamily="34" charset="0"/>
              </a:rPr>
              <a:t>4. Living Annual Report</a:t>
            </a:r>
          </a:p>
        </p:txBody>
      </p:sp>
      <p:grpSp>
        <p:nvGrpSpPr>
          <p:cNvPr id="22" name="Group 22">
            <a:extLst>
              <a:ext uri="{FF2B5EF4-FFF2-40B4-BE49-F238E27FC236}">
                <a16:creationId xmlns:a16="http://schemas.microsoft.com/office/drawing/2014/main" id="{B12CE84B-1085-2E28-E27E-2CC3055D08B1}"/>
              </a:ext>
            </a:extLst>
          </p:cNvPr>
          <p:cNvGrpSpPr/>
          <p:nvPr/>
        </p:nvGrpSpPr>
        <p:grpSpPr>
          <a:xfrm>
            <a:off x="7165594" y="3684777"/>
            <a:ext cx="6050356" cy="625719"/>
            <a:chOff x="0" y="-52028"/>
            <a:chExt cx="1178269" cy="219731"/>
          </a:xfrm>
        </p:grpSpPr>
        <p:sp>
          <p:nvSpPr>
            <p:cNvPr id="23" name="Freeform 23">
              <a:extLst>
                <a:ext uri="{FF2B5EF4-FFF2-40B4-BE49-F238E27FC236}">
                  <a16:creationId xmlns:a16="http://schemas.microsoft.com/office/drawing/2014/main" id="{49293312-945A-C9EE-BC2E-246DB778E8BF}"/>
                </a:ext>
              </a:extLst>
            </p:cNvPr>
            <p:cNvSpPr/>
            <p:nvPr/>
          </p:nvSpPr>
          <p:spPr>
            <a:xfrm>
              <a:off x="0" y="0"/>
              <a:ext cx="1178269" cy="167703"/>
            </a:xfrm>
            <a:custGeom>
              <a:avLst/>
              <a:gdLst/>
              <a:ahLst/>
              <a:cxnLst/>
              <a:rect l="l" t="t" r="r" b="b"/>
              <a:pathLst>
                <a:path w="1178269" h="167703">
                  <a:moveTo>
                    <a:pt x="0" y="0"/>
                  </a:moveTo>
                  <a:lnTo>
                    <a:pt x="1178269" y="0"/>
                  </a:lnTo>
                  <a:lnTo>
                    <a:pt x="1178269" y="167703"/>
                  </a:lnTo>
                  <a:lnTo>
                    <a:pt x="0" y="167703"/>
                  </a:lnTo>
                  <a:close/>
                </a:path>
              </a:pathLst>
            </a:custGeom>
            <a:solidFill>
              <a:srgbClr val="1C5739"/>
            </a:solidFill>
          </p:spPr>
          <p:txBody>
            <a:bodyPr/>
            <a:lstStyle/>
            <a:p>
              <a:endParaRPr lang="en-US" sz="1350" dirty="0"/>
            </a:p>
          </p:txBody>
        </p:sp>
        <p:sp>
          <p:nvSpPr>
            <p:cNvPr id="24" name="TextBox 24">
              <a:extLst>
                <a:ext uri="{FF2B5EF4-FFF2-40B4-BE49-F238E27FC236}">
                  <a16:creationId xmlns:a16="http://schemas.microsoft.com/office/drawing/2014/main" id="{3DF8FDDF-F9A7-7733-FF2A-78FFCCD51A6D}"/>
                </a:ext>
              </a:extLst>
            </p:cNvPr>
            <p:cNvSpPr txBox="1"/>
            <p:nvPr/>
          </p:nvSpPr>
          <p:spPr>
            <a:xfrm>
              <a:off x="114927" y="-52028"/>
              <a:ext cx="904317" cy="215328"/>
            </a:xfrm>
            <a:prstGeom prst="rect">
              <a:avLst/>
            </a:prstGeom>
          </p:spPr>
          <p:txBody>
            <a:bodyPr lIns="38100" tIns="38100" rIns="38100" bIns="38100" rtlCol="0" anchor="ctr"/>
            <a:lstStyle/>
            <a:p>
              <a:pPr algn="ctr">
                <a:lnSpc>
                  <a:spcPts val="2568"/>
                </a:lnSpc>
                <a:spcBef>
                  <a:spcPct val="0"/>
                </a:spcBef>
              </a:pPr>
              <a:r>
                <a:rPr lang="en-US" sz="1861" spc="18" dirty="0">
                  <a:solidFill>
                    <a:srgbClr val="FFFFFF"/>
                  </a:solidFill>
                  <a:latin typeface="Open Sauce Italics"/>
                </a:rPr>
                <a:t>TechSoup Webinar (nonprofit)</a:t>
              </a:r>
            </a:p>
          </p:txBody>
        </p:sp>
      </p:grpSp>
      <p:grpSp>
        <p:nvGrpSpPr>
          <p:cNvPr id="25" name="Group 25">
            <a:extLst>
              <a:ext uri="{FF2B5EF4-FFF2-40B4-BE49-F238E27FC236}">
                <a16:creationId xmlns:a16="http://schemas.microsoft.com/office/drawing/2014/main" id="{FB545DB0-9540-E013-440B-F0748C570CF3}"/>
              </a:ext>
            </a:extLst>
          </p:cNvPr>
          <p:cNvGrpSpPr/>
          <p:nvPr/>
        </p:nvGrpSpPr>
        <p:grpSpPr>
          <a:xfrm>
            <a:off x="7165594" y="8629979"/>
            <a:ext cx="6042700" cy="1319717"/>
            <a:chOff x="0" y="0"/>
            <a:chExt cx="1178269" cy="357204"/>
          </a:xfrm>
        </p:grpSpPr>
        <p:sp>
          <p:nvSpPr>
            <p:cNvPr id="26" name="Freeform 26">
              <a:extLst>
                <a:ext uri="{FF2B5EF4-FFF2-40B4-BE49-F238E27FC236}">
                  <a16:creationId xmlns:a16="http://schemas.microsoft.com/office/drawing/2014/main" id="{5CD433C1-5696-6FE0-432F-727924712FF0}"/>
                </a:ext>
              </a:extLst>
            </p:cNvPr>
            <p:cNvSpPr/>
            <p:nvPr/>
          </p:nvSpPr>
          <p:spPr>
            <a:xfrm>
              <a:off x="0" y="0"/>
              <a:ext cx="1178269" cy="357204"/>
            </a:xfrm>
            <a:custGeom>
              <a:avLst/>
              <a:gdLst/>
              <a:ahLst/>
              <a:cxnLst/>
              <a:rect l="l" t="t" r="r" b="b"/>
              <a:pathLst>
                <a:path w="1178269" h="357204">
                  <a:moveTo>
                    <a:pt x="0" y="0"/>
                  </a:moveTo>
                  <a:lnTo>
                    <a:pt x="1178269" y="0"/>
                  </a:lnTo>
                  <a:lnTo>
                    <a:pt x="1178269" y="357204"/>
                  </a:lnTo>
                  <a:lnTo>
                    <a:pt x="0" y="357204"/>
                  </a:lnTo>
                  <a:close/>
                </a:path>
              </a:pathLst>
            </a:custGeom>
            <a:solidFill>
              <a:srgbClr val="397D5A"/>
            </a:solidFill>
          </p:spPr>
          <p:txBody>
            <a:bodyPr/>
            <a:lstStyle/>
            <a:p>
              <a:endParaRPr lang="en-US" sz="1350" dirty="0"/>
            </a:p>
          </p:txBody>
        </p:sp>
        <p:sp>
          <p:nvSpPr>
            <p:cNvPr id="27" name="TextBox 27">
              <a:extLst>
                <a:ext uri="{FF2B5EF4-FFF2-40B4-BE49-F238E27FC236}">
                  <a16:creationId xmlns:a16="http://schemas.microsoft.com/office/drawing/2014/main" id="{36ECF76A-FEC3-CD09-4AD1-68F3AC815678}"/>
                </a:ext>
              </a:extLst>
            </p:cNvPr>
            <p:cNvSpPr txBox="1"/>
            <p:nvPr/>
          </p:nvSpPr>
          <p:spPr>
            <a:xfrm>
              <a:off x="0" y="-19050"/>
              <a:ext cx="1178269" cy="376254"/>
            </a:xfrm>
            <a:prstGeom prst="rect">
              <a:avLst/>
            </a:prstGeom>
          </p:spPr>
          <p:txBody>
            <a:bodyPr lIns="85725" tIns="85725" rIns="85725" bIns="85725" rtlCol="0" anchor="ctr"/>
            <a:lstStyle/>
            <a:p>
              <a:pPr algn="ctr">
                <a:lnSpc>
                  <a:spcPts val="1553"/>
                </a:lnSpc>
                <a:spcBef>
                  <a:spcPct val="0"/>
                </a:spcBef>
              </a:pPr>
              <a:r>
                <a:rPr lang="en-US" sz="1600" spc="11" dirty="0">
                  <a:solidFill>
                    <a:schemeClr val="bg1"/>
                  </a:solidFill>
                  <a:latin typeface="Open Sauce Italics"/>
                </a:rPr>
                <a:t>TechSoup. (2016). Webinar – Bring Your Data to Life with Power BI.  [Video]. YouTube. </a:t>
              </a:r>
              <a:r>
                <a:rPr lang="en-US" sz="1600" spc="11" dirty="0">
                  <a:solidFill>
                    <a:schemeClr val="bg1"/>
                  </a:solidFill>
                  <a:latin typeface="Open Sauce Italics"/>
                  <a:hlinkClick r:id="rId3"/>
                </a:rPr>
                <a:t>https://www.youtube.com/watch?v=VUJc6kfYu2I</a:t>
              </a:r>
              <a:r>
                <a:rPr lang="en-US" sz="1600" spc="11" dirty="0">
                  <a:solidFill>
                    <a:schemeClr val="bg1"/>
                  </a:solidFill>
                  <a:latin typeface="Open Sauce Italics"/>
                </a:rPr>
                <a:t> </a:t>
              </a:r>
            </a:p>
          </p:txBody>
        </p:sp>
      </p:grpSp>
      <p:sp>
        <p:nvSpPr>
          <p:cNvPr id="28" name="Freeform 28">
            <a:extLst>
              <a:ext uri="{FF2B5EF4-FFF2-40B4-BE49-F238E27FC236}">
                <a16:creationId xmlns:a16="http://schemas.microsoft.com/office/drawing/2014/main" id="{53F62AD9-B84F-9EA1-B637-87DBB2ECD8D6}"/>
              </a:ext>
            </a:extLst>
          </p:cNvPr>
          <p:cNvSpPr/>
          <p:nvPr/>
        </p:nvSpPr>
        <p:spPr>
          <a:xfrm>
            <a:off x="11556361" y="-328990"/>
            <a:ext cx="3087267" cy="3087267"/>
          </a:xfrm>
          <a:custGeom>
            <a:avLst/>
            <a:gdLst/>
            <a:ahLst/>
            <a:cxnLst/>
            <a:rect l="l" t="t" r="r" b="b"/>
            <a:pathLst>
              <a:path w="4116356" h="4116356">
                <a:moveTo>
                  <a:pt x="0" y="0"/>
                </a:moveTo>
                <a:lnTo>
                  <a:pt x="4116355" y="0"/>
                </a:lnTo>
                <a:lnTo>
                  <a:pt x="4116355" y="4116356"/>
                </a:lnTo>
                <a:lnTo>
                  <a:pt x="0" y="41163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350" dirty="0"/>
          </a:p>
        </p:txBody>
      </p:sp>
      <p:sp>
        <p:nvSpPr>
          <p:cNvPr id="29" name="Freeform 29">
            <a:extLst>
              <a:ext uri="{FF2B5EF4-FFF2-40B4-BE49-F238E27FC236}">
                <a16:creationId xmlns:a16="http://schemas.microsoft.com/office/drawing/2014/main" id="{760993D4-F841-6139-2D1B-100B9A529069}"/>
              </a:ext>
            </a:extLst>
          </p:cNvPr>
          <p:cNvSpPr/>
          <p:nvPr/>
        </p:nvSpPr>
        <p:spPr>
          <a:xfrm>
            <a:off x="-1951784" y="1285876"/>
            <a:ext cx="2442065" cy="2442065"/>
          </a:xfrm>
          <a:custGeom>
            <a:avLst/>
            <a:gdLst/>
            <a:ahLst/>
            <a:cxnLst/>
            <a:rect l="l" t="t" r="r" b="b"/>
            <a:pathLst>
              <a:path w="3256087" h="3256087">
                <a:moveTo>
                  <a:pt x="0" y="0"/>
                </a:moveTo>
                <a:lnTo>
                  <a:pt x="3256087" y="0"/>
                </a:lnTo>
                <a:lnTo>
                  <a:pt x="3256087" y="3256087"/>
                </a:lnTo>
                <a:lnTo>
                  <a:pt x="0" y="325608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350" dirty="0"/>
          </a:p>
        </p:txBody>
      </p:sp>
      <p:grpSp>
        <p:nvGrpSpPr>
          <p:cNvPr id="6" name="Group 11">
            <a:extLst>
              <a:ext uri="{FF2B5EF4-FFF2-40B4-BE49-F238E27FC236}">
                <a16:creationId xmlns:a16="http://schemas.microsoft.com/office/drawing/2014/main" id="{7E8DDD6A-DD75-1F1E-389C-744D6A4EF8E0}"/>
              </a:ext>
            </a:extLst>
          </p:cNvPr>
          <p:cNvGrpSpPr/>
          <p:nvPr/>
        </p:nvGrpSpPr>
        <p:grpSpPr>
          <a:xfrm>
            <a:off x="304800" y="8648700"/>
            <a:ext cx="6442321" cy="1346840"/>
            <a:chOff x="0" y="-19050"/>
            <a:chExt cx="1349383" cy="472965"/>
          </a:xfrm>
        </p:grpSpPr>
        <p:sp>
          <p:nvSpPr>
            <p:cNvPr id="14" name="Freeform 12">
              <a:extLst>
                <a:ext uri="{FF2B5EF4-FFF2-40B4-BE49-F238E27FC236}">
                  <a16:creationId xmlns:a16="http://schemas.microsoft.com/office/drawing/2014/main" id="{E37BC926-56B9-23EA-557C-44B22CE4F062}"/>
                </a:ext>
              </a:extLst>
            </p:cNvPr>
            <p:cNvSpPr/>
            <p:nvPr/>
          </p:nvSpPr>
          <p:spPr>
            <a:xfrm>
              <a:off x="0" y="0"/>
              <a:ext cx="1349383" cy="453915"/>
            </a:xfrm>
            <a:custGeom>
              <a:avLst/>
              <a:gdLst/>
              <a:ahLst/>
              <a:cxnLst/>
              <a:rect l="l" t="t" r="r" b="b"/>
              <a:pathLst>
                <a:path w="1178269" h="357204">
                  <a:moveTo>
                    <a:pt x="0" y="0"/>
                  </a:moveTo>
                  <a:lnTo>
                    <a:pt x="1178269" y="0"/>
                  </a:lnTo>
                  <a:lnTo>
                    <a:pt x="1178269" y="357204"/>
                  </a:lnTo>
                  <a:lnTo>
                    <a:pt x="0" y="357204"/>
                  </a:lnTo>
                  <a:close/>
                </a:path>
              </a:pathLst>
            </a:custGeom>
            <a:solidFill>
              <a:srgbClr val="397D5A"/>
            </a:solidFill>
          </p:spPr>
          <p:txBody>
            <a:bodyPr/>
            <a:lstStyle/>
            <a:p>
              <a:endParaRPr lang="en-US" sz="1350" dirty="0"/>
            </a:p>
          </p:txBody>
        </p:sp>
        <p:sp>
          <p:nvSpPr>
            <p:cNvPr id="21" name="TextBox 13">
              <a:extLst>
                <a:ext uri="{FF2B5EF4-FFF2-40B4-BE49-F238E27FC236}">
                  <a16:creationId xmlns:a16="http://schemas.microsoft.com/office/drawing/2014/main" id="{90DA851C-4FC4-B511-6CB7-6BF7E4C14F09}"/>
                </a:ext>
              </a:extLst>
            </p:cNvPr>
            <p:cNvSpPr txBox="1"/>
            <p:nvPr/>
          </p:nvSpPr>
          <p:spPr>
            <a:xfrm>
              <a:off x="11628" y="-19050"/>
              <a:ext cx="1334511" cy="472965"/>
            </a:xfrm>
            <a:prstGeom prst="rect">
              <a:avLst/>
            </a:prstGeom>
          </p:spPr>
          <p:txBody>
            <a:bodyPr lIns="85725" tIns="85725" rIns="85725" bIns="85725" rtlCol="0" anchor="ctr"/>
            <a:lstStyle/>
            <a:p>
              <a:pPr algn="ctr">
                <a:lnSpc>
                  <a:spcPts val="1553"/>
                </a:lnSpc>
                <a:spcBef>
                  <a:spcPct val="0"/>
                </a:spcBef>
              </a:pPr>
              <a:r>
                <a:rPr lang="en-US" sz="1400" spc="11" dirty="0">
                  <a:solidFill>
                    <a:schemeClr val="bg1"/>
                  </a:solidFill>
                  <a:latin typeface="Open Sauce Italics"/>
                </a:rPr>
                <a:t>Power BI provides data for a nonprofit, Contoso Cares, so you can get familiar with an example Power BI report.</a:t>
              </a:r>
            </a:p>
          </p:txBody>
        </p:sp>
      </p:grpSp>
      <p:sp>
        <p:nvSpPr>
          <p:cNvPr id="13" name="Rectangle 2">
            <a:extLst>
              <a:ext uri="{FF2B5EF4-FFF2-40B4-BE49-F238E27FC236}">
                <a16:creationId xmlns:a16="http://schemas.microsoft.com/office/drawing/2014/main" id="{1FD2F7A4-87FC-8D09-7EDC-FDA2161AD7B4}"/>
              </a:ext>
            </a:extLst>
          </p:cNvPr>
          <p:cNvSpPr>
            <a:spLocks noChangeArrowheads="1"/>
          </p:cNvSpPr>
          <p:nvPr/>
        </p:nvSpPr>
        <p:spPr bwMode="auto">
          <a:xfrm>
            <a:off x="0" y="0"/>
            <a:ext cx="1371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 name="Picture 1" descr="A screenshot of a computer&#10;&#10;Description automatically generated">
            <a:extLst>
              <a:ext uri="{FF2B5EF4-FFF2-40B4-BE49-F238E27FC236}">
                <a16:creationId xmlns:a16="http://schemas.microsoft.com/office/drawing/2014/main" id="{DD7AD58A-F342-9E17-B7C7-803424246DAF}"/>
              </a:ext>
            </a:extLst>
          </p:cNvPr>
          <p:cNvPicPr>
            <a:picLocks noChangeAspect="1"/>
          </p:cNvPicPr>
          <p:nvPr/>
        </p:nvPicPr>
        <p:blipFill>
          <a:blip r:embed="rId6"/>
          <a:stretch>
            <a:fillRect/>
          </a:stretch>
        </p:blipFill>
        <p:spPr>
          <a:xfrm>
            <a:off x="379812" y="4718645"/>
            <a:ext cx="6371318" cy="3432802"/>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pic>
        <p:nvPicPr>
          <p:cNvPr id="11" name="Online Media 10" title="Webinar-Bring Your Data to Life with Power BI">
            <a:hlinkClick r:id="" action="ppaction://media"/>
            <a:extLst>
              <a:ext uri="{FF2B5EF4-FFF2-40B4-BE49-F238E27FC236}">
                <a16:creationId xmlns:a16="http://schemas.microsoft.com/office/drawing/2014/main" id="{FF459C77-F979-286A-169B-7A25E4CF6A6D}"/>
              </a:ext>
            </a:extLst>
          </p:cNvPr>
          <p:cNvPicPr>
            <a:picLocks noRot="1" noChangeAspect="1"/>
          </p:cNvPicPr>
          <p:nvPr>
            <a:videoFile r:link="rId1"/>
          </p:nvPr>
        </p:nvPicPr>
        <p:blipFill>
          <a:blip r:embed="rId7"/>
          <a:stretch>
            <a:fillRect/>
          </a:stretch>
        </p:blipFill>
        <p:spPr>
          <a:xfrm>
            <a:off x="7165594" y="4611802"/>
            <a:ext cx="6453432" cy="3646488"/>
          </a:xfrm>
          <a:prstGeom prst="rect">
            <a:avLst/>
          </a:prstGeom>
        </p:spPr>
      </p:pic>
    </p:spTree>
    <p:extLst>
      <p:ext uri="{BB962C8B-B14F-4D97-AF65-F5344CB8AC3E}">
        <p14:creationId xmlns:p14="http://schemas.microsoft.com/office/powerpoint/2010/main" val="34396205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C21AF2-6683-33A8-568D-4613DA04D8EF}"/>
            </a:ext>
          </a:extLst>
        </p:cNvPr>
        <p:cNvGrpSpPr/>
        <p:nvPr/>
      </p:nvGrpSpPr>
      <p:grpSpPr>
        <a:xfrm>
          <a:off x="0" y="0"/>
          <a:ext cx="0" cy="0"/>
          <a:chOff x="0" y="0"/>
          <a:chExt cx="0" cy="0"/>
        </a:xfrm>
      </p:grpSpPr>
      <p:grpSp>
        <p:nvGrpSpPr>
          <p:cNvPr id="6" name="Group 6">
            <a:extLst>
              <a:ext uri="{FF2B5EF4-FFF2-40B4-BE49-F238E27FC236}">
                <a16:creationId xmlns:a16="http://schemas.microsoft.com/office/drawing/2014/main" id="{A65B481C-72C7-0BB2-1AC0-2A660AC3B100}"/>
              </a:ext>
            </a:extLst>
          </p:cNvPr>
          <p:cNvGrpSpPr/>
          <p:nvPr/>
        </p:nvGrpSpPr>
        <p:grpSpPr>
          <a:xfrm>
            <a:off x="2133600" y="2491042"/>
            <a:ext cx="1290076" cy="1548302"/>
            <a:chOff x="0" y="0"/>
            <a:chExt cx="2656504" cy="3188238"/>
          </a:xfrm>
        </p:grpSpPr>
        <p:sp>
          <p:nvSpPr>
            <p:cNvPr id="7" name="Freeform 7">
              <a:extLst>
                <a:ext uri="{FF2B5EF4-FFF2-40B4-BE49-F238E27FC236}">
                  <a16:creationId xmlns:a16="http://schemas.microsoft.com/office/drawing/2014/main" id="{641B0C00-68B6-EEF3-168D-E23665E3963C}"/>
                </a:ext>
              </a:extLst>
            </p:cNvPr>
            <p:cNvSpPr/>
            <p:nvPr/>
          </p:nvSpPr>
          <p:spPr>
            <a:xfrm>
              <a:off x="0" y="0"/>
              <a:ext cx="2656586" cy="3188208"/>
            </a:xfrm>
            <a:custGeom>
              <a:avLst/>
              <a:gdLst/>
              <a:ahLst/>
              <a:cxnLst/>
              <a:rect l="l" t="t" r="r" b="b"/>
              <a:pathLst>
                <a:path w="2656586" h="3188208">
                  <a:moveTo>
                    <a:pt x="1342263" y="0"/>
                  </a:moveTo>
                  <a:cubicBezTo>
                    <a:pt x="587248" y="0"/>
                    <a:pt x="0" y="587248"/>
                    <a:pt x="0" y="1342390"/>
                  </a:cubicBezTo>
                  <a:cubicBezTo>
                    <a:pt x="0" y="1957705"/>
                    <a:pt x="419481" y="2489073"/>
                    <a:pt x="1006729" y="2628900"/>
                  </a:cubicBezTo>
                  <a:cubicBezTo>
                    <a:pt x="1342263" y="3188208"/>
                    <a:pt x="1342263" y="3188208"/>
                    <a:pt x="1342263" y="3188208"/>
                  </a:cubicBezTo>
                  <a:cubicBezTo>
                    <a:pt x="1649857" y="2628900"/>
                    <a:pt x="1649857" y="2628900"/>
                    <a:pt x="1649857" y="2628900"/>
                  </a:cubicBezTo>
                  <a:cubicBezTo>
                    <a:pt x="2237105" y="2489073"/>
                    <a:pt x="2656586" y="1957705"/>
                    <a:pt x="2656586" y="1342390"/>
                  </a:cubicBezTo>
                  <a:cubicBezTo>
                    <a:pt x="2656459" y="587248"/>
                    <a:pt x="2069338" y="0"/>
                    <a:pt x="1342263" y="0"/>
                  </a:cubicBezTo>
                  <a:close/>
                  <a:moveTo>
                    <a:pt x="1342263" y="2461133"/>
                  </a:moveTo>
                  <a:cubicBezTo>
                    <a:pt x="727075" y="2461133"/>
                    <a:pt x="223774" y="1957705"/>
                    <a:pt x="223774" y="1342390"/>
                  </a:cubicBezTo>
                  <a:cubicBezTo>
                    <a:pt x="223774" y="727075"/>
                    <a:pt x="727075" y="223647"/>
                    <a:pt x="1342263" y="223647"/>
                  </a:cubicBezTo>
                  <a:cubicBezTo>
                    <a:pt x="1957451" y="223647"/>
                    <a:pt x="2432812" y="727075"/>
                    <a:pt x="2432812" y="1342390"/>
                  </a:cubicBezTo>
                  <a:cubicBezTo>
                    <a:pt x="2432812" y="1957705"/>
                    <a:pt x="1957451" y="2461133"/>
                    <a:pt x="1342263" y="2461133"/>
                  </a:cubicBezTo>
                  <a:close/>
                </a:path>
              </a:pathLst>
            </a:custGeom>
            <a:solidFill>
              <a:srgbClr val="1C5739"/>
            </a:solidFill>
          </p:spPr>
          <p:txBody>
            <a:bodyPr/>
            <a:lstStyle/>
            <a:p>
              <a:endParaRPr lang="en-US" sz="1350" dirty="0"/>
            </a:p>
          </p:txBody>
        </p:sp>
      </p:grpSp>
      <p:grpSp>
        <p:nvGrpSpPr>
          <p:cNvPr id="11" name="Group 11">
            <a:extLst>
              <a:ext uri="{FF2B5EF4-FFF2-40B4-BE49-F238E27FC236}">
                <a16:creationId xmlns:a16="http://schemas.microsoft.com/office/drawing/2014/main" id="{4941F9E3-789D-DAA7-4694-4C9FE9CEAC84}"/>
              </a:ext>
            </a:extLst>
          </p:cNvPr>
          <p:cNvGrpSpPr/>
          <p:nvPr/>
        </p:nvGrpSpPr>
        <p:grpSpPr>
          <a:xfrm>
            <a:off x="3505200" y="2501202"/>
            <a:ext cx="1290076" cy="1548302"/>
            <a:chOff x="0" y="0"/>
            <a:chExt cx="2656504" cy="3188238"/>
          </a:xfrm>
        </p:grpSpPr>
        <p:sp>
          <p:nvSpPr>
            <p:cNvPr id="12" name="Freeform 12">
              <a:extLst>
                <a:ext uri="{FF2B5EF4-FFF2-40B4-BE49-F238E27FC236}">
                  <a16:creationId xmlns:a16="http://schemas.microsoft.com/office/drawing/2014/main" id="{B4FD9DA8-09EA-4A5C-0838-4647C22C9E97}"/>
                </a:ext>
              </a:extLst>
            </p:cNvPr>
            <p:cNvSpPr/>
            <p:nvPr/>
          </p:nvSpPr>
          <p:spPr>
            <a:xfrm>
              <a:off x="0" y="0"/>
              <a:ext cx="2656586" cy="3188208"/>
            </a:xfrm>
            <a:custGeom>
              <a:avLst/>
              <a:gdLst/>
              <a:ahLst/>
              <a:cxnLst/>
              <a:rect l="l" t="t" r="r" b="b"/>
              <a:pathLst>
                <a:path w="2656586" h="3188208">
                  <a:moveTo>
                    <a:pt x="1342263" y="0"/>
                  </a:moveTo>
                  <a:cubicBezTo>
                    <a:pt x="587248" y="0"/>
                    <a:pt x="0" y="587248"/>
                    <a:pt x="0" y="1342390"/>
                  </a:cubicBezTo>
                  <a:cubicBezTo>
                    <a:pt x="0" y="1957705"/>
                    <a:pt x="419481" y="2489073"/>
                    <a:pt x="1006729" y="2628900"/>
                  </a:cubicBezTo>
                  <a:cubicBezTo>
                    <a:pt x="1342263" y="3188208"/>
                    <a:pt x="1342263" y="3188208"/>
                    <a:pt x="1342263" y="3188208"/>
                  </a:cubicBezTo>
                  <a:cubicBezTo>
                    <a:pt x="1649857" y="2628900"/>
                    <a:pt x="1649857" y="2628900"/>
                    <a:pt x="1649857" y="2628900"/>
                  </a:cubicBezTo>
                  <a:cubicBezTo>
                    <a:pt x="2237105" y="2489073"/>
                    <a:pt x="2656586" y="1957705"/>
                    <a:pt x="2656586" y="1342390"/>
                  </a:cubicBezTo>
                  <a:cubicBezTo>
                    <a:pt x="2656459" y="587248"/>
                    <a:pt x="2069338" y="0"/>
                    <a:pt x="1342263" y="0"/>
                  </a:cubicBezTo>
                  <a:close/>
                  <a:moveTo>
                    <a:pt x="1342263" y="2461133"/>
                  </a:moveTo>
                  <a:cubicBezTo>
                    <a:pt x="727075" y="2461133"/>
                    <a:pt x="223774" y="1957705"/>
                    <a:pt x="223774" y="1342390"/>
                  </a:cubicBezTo>
                  <a:cubicBezTo>
                    <a:pt x="223774" y="727075"/>
                    <a:pt x="727075" y="223647"/>
                    <a:pt x="1342263" y="223647"/>
                  </a:cubicBezTo>
                  <a:cubicBezTo>
                    <a:pt x="1957451" y="223647"/>
                    <a:pt x="2432812" y="727075"/>
                    <a:pt x="2432812" y="1342390"/>
                  </a:cubicBezTo>
                  <a:cubicBezTo>
                    <a:pt x="2432812" y="1957705"/>
                    <a:pt x="1957451" y="2461133"/>
                    <a:pt x="1342263" y="2461133"/>
                  </a:cubicBezTo>
                  <a:close/>
                </a:path>
              </a:pathLst>
            </a:custGeom>
            <a:solidFill>
              <a:srgbClr val="1C5739"/>
            </a:solidFill>
          </p:spPr>
          <p:txBody>
            <a:bodyPr/>
            <a:lstStyle/>
            <a:p>
              <a:endParaRPr lang="en-US" sz="1350" dirty="0"/>
            </a:p>
          </p:txBody>
        </p:sp>
      </p:grpSp>
      <p:grpSp>
        <p:nvGrpSpPr>
          <p:cNvPr id="15" name="Group 15">
            <a:extLst>
              <a:ext uri="{FF2B5EF4-FFF2-40B4-BE49-F238E27FC236}">
                <a16:creationId xmlns:a16="http://schemas.microsoft.com/office/drawing/2014/main" id="{179FB72E-E7D6-CC87-BA80-9A9338B39A97}"/>
              </a:ext>
            </a:extLst>
          </p:cNvPr>
          <p:cNvGrpSpPr/>
          <p:nvPr/>
        </p:nvGrpSpPr>
        <p:grpSpPr>
          <a:xfrm>
            <a:off x="4876800" y="2509483"/>
            <a:ext cx="1290076" cy="1539785"/>
            <a:chOff x="0" y="0"/>
            <a:chExt cx="2656504" cy="3188238"/>
          </a:xfrm>
        </p:grpSpPr>
        <p:sp>
          <p:nvSpPr>
            <p:cNvPr id="16" name="Freeform 16">
              <a:extLst>
                <a:ext uri="{FF2B5EF4-FFF2-40B4-BE49-F238E27FC236}">
                  <a16:creationId xmlns:a16="http://schemas.microsoft.com/office/drawing/2014/main" id="{53E68AAE-C16D-832A-C1BE-78B94087CD10}"/>
                </a:ext>
              </a:extLst>
            </p:cNvPr>
            <p:cNvSpPr/>
            <p:nvPr/>
          </p:nvSpPr>
          <p:spPr>
            <a:xfrm>
              <a:off x="0" y="0"/>
              <a:ext cx="2656586" cy="3188208"/>
            </a:xfrm>
            <a:custGeom>
              <a:avLst/>
              <a:gdLst/>
              <a:ahLst/>
              <a:cxnLst/>
              <a:rect l="l" t="t" r="r" b="b"/>
              <a:pathLst>
                <a:path w="2656586" h="3188208">
                  <a:moveTo>
                    <a:pt x="1342263" y="0"/>
                  </a:moveTo>
                  <a:cubicBezTo>
                    <a:pt x="587248" y="0"/>
                    <a:pt x="0" y="587248"/>
                    <a:pt x="0" y="1342390"/>
                  </a:cubicBezTo>
                  <a:cubicBezTo>
                    <a:pt x="0" y="1957705"/>
                    <a:pt x="419481" y="2489073"/>
                    <a:pt x="1006729" y="2628900"/>
                  </a:cubicBezTo>
                  <a:cubicBezTo>
                    <a:pt x="1342263" y="3188208"/>
                    <a:pt x="1342263" y="3188208"/>
                    <a:pt x="1342263" y="3188208"/>
                  </a:cubicBezTo>
                  <a:cubicBezTo>
                    <a:pt x="1649857" y="2628900"/>
                    <a:pt x="1649857" y="2628900"/>
                    <a:pt x="1649857" y="2628900"/>
                  </a:cubicBezTo>
                  <a:cubicBezTo>
                    <a:pt x="2237105" y="2489073"/>
                    <a:pt x="2656586" y="1957705"/>
                    <a:pt x="2656586" y="1342390"/>
                  </a:cubicBezTo>
                  <a:cubicBezTo>
                    <a:pt x="2656459" y="587248"/>
                    <a:pt x="2069338" y="0"/>
                    <a:pt x="1342263" y="0"/>
                  </a:cubicBezTo>
                  <a:close/>
                  <a:moveTo>
                    <a:pt x="1342263" y="2461133"/>
                  </a:moveTo>
                  <a:cubicBezTo>
                    <a:pt x="727075" y="2461133"/>
                    <a:pt x="223774" y="1957705"/>
                    <a:pt x="223774" y="1342390"/>
                  </a:cubicBezTo>
                  <a:cubicBezTo>
                    <a:pt x="223774" y="727075"/>
                    <a:pt x="727075" y="223647"/>
                    <a:pt x="1342263" y="223647"/>
                  </a:cubicBezTo>
                  <a:cubicBezTo>
                    <a:pt x="1957451" y="223647"/>
                    <a:pt x="2432812" y="727075"/>
                    <a:pt x="2432812" y="1342390"/>
                  </a:cubicBezTo>
                  <a:cubicBezTo>
                    <a:pt x="2432812" y="1957705"/>
                    <a:pt x="1957451" y="2461133"/>
                    <a:pt x="1342263" y="2461133"/>
                  </a:cubicBezTo>
                  <a:close/>
                </a:path>
              </a:pathLst>
            </a:custGeom>
            <a:solidFill>
              <a:srgbClr val="1C5739"/>
            </a:solidFill>
          </p:spPr>
          <p:txBody>
            <a:bodyPr/>
            <a:lstStyle/>
            <a:p>
              <a:endParaRPr lang="en-US" sz="1350" dirty="0"/>
            </a:p>
          </p:txBody>
        </p:sp>
      </p:grpSp>
      <p:grpSp>
        <p:nvGrpSpPr>
          <p:cNvPr id="19" name="Group 19">
            <a:extLst>
              <a:ext uri="{FF2B5EF4-FFF2-40B4-BE49-F238E27FC236}">
                <a16:creationId xmlns:a16="http://schemas.microsoft.com/office/drawing/2014/main" id="{1BC08D54-F601-CDD4-2CAF-1F4F4FFDAAD8}"/>
              </a:ext>
            </a:extLst>
          </p:cNvPr>
          <p:cNvGrpSpPr/>
          <p:nvPr/>
        </p:nvGrpSpPr>
        <p:grpSpPr>
          <a:xfrm>
            <a:off x="6248400" y="2410280"/>
            <a:ext cx="1290076" cy="1548302"/>
            <a:chOff x="0" y="0"/>
            <a:chExt cx="2656504" cy="3188238"/>
          </a:xfrm>
        </p:grpSpPr>
        <p:sp>
          <p:nvSpPr>
            <p:cNvPr id="20" name="Freeform 20">
              <a:extLst>
                <a:ext uri="{FF2B5EF4-FFF2-40B4-BE49-F238E27FC236}">
                  <a16:creationId xmlns:a16="http://schemas.microsoft.com/office/drawing/2014/main" id="{C46ACD61-FA1E-6867-D9ED-85D884F26567}"/>
                </a:ext>
              </a:extLst>
            </p:cNvPr>
            <p:cNvSpPr/>
            <p:nvPr/>
          </p:nvSpPr>
          <p:spPr>
            <a:xfrm>
              <a:off x="0" y="0"/>
              <a:ext cx="2656586" cy="3188208"/>
            </a:xfrm>
            <a:custGeom>
              <a:avLst/>
              <a:gdLst/>
              <a:ahLst/>
              <a:cxnLst/>
              <a:rect l="l" t="t" r="r" b="b"/>
              <a:pathLst>
                <a:path w="2656586" h="3188208">
                  <a:moveTo>
                    <a:pt x="1342263" y="0"/>
                  </a:moveTo>
                  <a:cubicBezTo>
                    <a:pt x="587248" y="0"/>
                    <a:pt x="0" y="587248"/>
                    <a:pt x="0" y="1342390"/>
                  </a:cubicBezTo>
                  <a:cubicBezTo>
                    <a:pt x="0" y="1957705"/>
                    <a:pt x="419481" y="2489073"/>
                    <a:pt x="1006729" y="2628900"/>
                  </a:cubicBezTo>
                  <a:cubicBezTo>
                    <a:pt x="1342263" y="3188208"/>
                    <a:pt x="1342263" y="3188208"/>
                    <a:pt x="1342263" y="3188208"/>
                  </a:cubicBezTo>
                  <a:cubicBezTo>
                    <a:pt x="1649857" y="2628900"/>
                    <a:pt x="1649857" y="2628900"/>
                    <a:pt x="1649857" y="2628900"/>
                  </a:cubicBezTo>
                  <a:cubicBezTo>
                    <a:pt x="2237105" y="2489073"/>
                    <a:pt x="2656586" y="1957705"/>
                    <a:pt x="2656586" y="1342390"/>
                  </a:cubicBezTo>
                  <a:cubicBezTo>
                    <a:pt x="2656459" y="587248"/>
                    <a:pt x="2069338" y="0"/>
                    <a:pt x="1342263" y="0"/>
                  </a:cubicBezTo>
                  <a:close/>
                  <a:moveTo>
                    <a:pt x="1342263" y="2461133"/>
                  </a:moveTo>
                  <a:cubicBezTo>
                    <a:pt x="727075" y="2461133"/>
                    <a:pt x="223774" y="1957705"/>
                    <a:pt x="223774" y="1342390"/>
                  </a:cubicBezTo>
                  <a:cubicBezTo>
                    <a:pt x="223774" y="727075"/>
                    <a:pt x="727075" y="223647"/>
                    <a:pt x="1342263" y="223647"/>
                  </a:cubicBezTo>
                  <a:cubicBezTo>
                    <a:pt x="1957451" y="223647"/>
                    <a:pt x="2432812" y="727075"/>
                    <a:pt x="2432812" y="1342390"/>
                  </a:cubicBezTo>
                  <a:cubicBezTo>
                    <a:pt x="2432812" y="1957705"/>
                    <a:pt x="1957451" y="2461133"/>
                    <a:pt x="1342263" y="2461133"/>
                  </a:cubicBezTo>
                  <a:close/>
                </a:path>
              </a:pathLst>
            </a:custGeom>
            <a:solidFill>
              <a:srgbClr val="1C5739"/>
            </a:solidFill>
          </p:spPr>
          <p:txBody>
            <a:bodyPr/>
            <a:lstStyle/>
            <a:p>
              <a:endParaRPr lang="en-US" sz="1350" dirty="0"/>
            </a:p>
          </p:txBody>
        </p:sp>
      </p:grpSp>
      <p:sp>
        <p:nvSpPr>
          <p:cNvPr id="24" name="TextBox 24">
            <a:extLst>
              <a:ext uri="{FF2B5EF4-FFF2-40B4-BE49-F238E27FC236}">
                <a16:creationId xmlns:a16="http://schemas.microsoft.com/office/drawing/2014/main" id="{BF188B7D-C4C2-55C1-EE22-D49FC568C6A5}"/>
              </a:ext>
            </a:extLst>
          </p:cNvPr>
          <p:cNvSpPr txBox="1"/>
          <p:nvPr/>
        </p:nvSpPr>
        <p:spPr>
          <a:xfrm>
            <a:off x="0" y="1556348"/>
            <a:ext cx="5928242" cy="1068498"/>
          </a:xfrm>
          <a:prstGeom prst="rect">
            <a:avLst/>
          </a:prstGeom>
        </p:spPr>
        <p:txBody>
          <a:bodyPr wrap="square" lIns="0" tIns="0" rIns="0" bIns="0" rtlCol="0" anchor="t">
            <a:spAutoFit/>
          </a:bodyPr>
          <a:lstStyle/>
          <a:p>
            <a:pPr>
              <a:lnSpc>
                <a:spcPts val="4397"/>
              </a:lnSpc>
              <a:spcBef>
                <a:spcPct val="0"/>
              </a:spcBef>
            </a:pPr>
            <a:r>
              <a:rPr lang="en-US" sz="2400" spc="155" dirty="0">
                <a:solidFill>
                  <a:schemeClr val="bg1"/>
                </a:solidFill>
                <a:latin typeface="Arial Black" panose="020B0A04020102020204" pitchFamily="34" charset="0"/>
              </a:rPr>
              <a:t>Report, Inform, Explain, Announce</a:t>
            </a:r>
          </a:p>
        </p:txBody>
      </p:sp>
      <p:sp>
        <p:nvSpPr>
          <p:cNvPr id="33" name="Freeform 33">
            <a:extLst>
              <a:ext uri="{FF2B5EF4-FFF2-40B4-BE49-F238E27FC236}">
                <a16:creationId xmlns:a16="http://schemas.microsoft.com/office/drawing/2014/main" id="{F907B704-DBFA-9A24-74FA-2E09216E1346}"/>
              </a:ext>
            </a:extLst>
          </p:cNvPr>
          <p:cNvSpPr/>
          <p:nvPr/>
        </p:nvSpPr>
        <p:spPr>
          <a:xfrm rot="-10800000">
            <a:off x="-5908" y="1382880"/>
            <a:ext cx="6558048" cy="2126879"/>
          </a:xfrm>
          <a:custGeom>
            <a:avLst/>
            <a:gdLst/>
            <a:ahLst/>
            <a:cxnLst/>
            <a:rect l="l" t="t" r="r" b="b"/>
            <a:pathLst>
              <a:path w="8744064" h="2511931">
                <a:moveTo>
                  <a:pt x="0" y="0"/>
                </a:moveTo>
                <a:lnTo>
                  <a:pt x="8744064" y="0"/>
                </a:lnTo>
                <a:lnTo>
                  <a:pt x="8744064" y="2511931"/>
                </a:lnTo>
                <a:lnTo>
                  <a:pt x="0" y="251193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350" dirty="0"/>
          </a:p>
        </p:txBody>
      </p:sp>
      <p:sp>
        <p:nvSpPr>
          <p:cNvPr id="34" name="TextBox 33">
            <a:extLst>
              <a:ext uri="{FF2B5EF4-FFF2-40B4-BE49-F238E27FC236}">
                <a16:creationId xmlns:a16="http://schemas.microsoft.com/office/drawing/2014/main" id="{67640268-2F01-39C6-AC5E-2BDA3A31984A}"/>
              </a:ext>
            </a:extLst>
          </p:cNvPr>
          <p:cNvSpPr txBox="1"/>
          <p:nvPr/>
        </p:nvSpPr>
        <p:spPr>
          <a:xfrm>
            <a:off x="263216" y="1337218"/>
            <a:ext cx="6019800" cy="584775"/>
          </a:xfrm>
          <a:prstGeom prst="rect">
            <a:avLst/>
          </a:prstGeom>
          <a:noFill/>
        </p:spPr>
        <p:txBody>
          <a:bodyPr wrap="square" rtlCol="0">
            <a:spAutoFit/>
          </a:bodyPr>
          <a:lstStyle/>
          <a:p>
            <a:r>
              <a:rPr lang="en-US" sz="3200" dirty="0">
                <a:solidFill>
                  <a:schemeClr val="bg1"/>
                </a:solidFill>
              </a:rPr>
              <a:t>4. Animated Annual Report</a:t>
            </a:r>
          </a:p>
        </p:txBody>
      </p:sp>
      <p:grpSp>
        <p:nvGrpSpPr>
          <p:cNvPr id="45" name="Group 19">
            <a:extLst>
              <a:ext uri="{FF2B5EF4-FFF2-40B4-BE49-F238E27FC236}">
                <a16:creationId xmlns:a16="http://schemas.microsoft.com/office/drawing/2014/main" id="{0083A456-17FD-7768-E868-A734A36A378A}"/>
              </a:ext>
            </a:extLst>
          </p:cNvPr>
          <p:cNvGrpSpPr/>
          <p:nvPr/>
        </p:nvGrpSpPr>
        <p:grpSpPr>
          <a:xfrm>
            <a:off x="7620000" y="2428436"/>
            <a:ext cx="1290076" cy="1548302"/>
            <a:chOff x="0" y="0"/>
            <a:chExt cx="2656504" cy="3188238"/>
          </a:xfrm>
        </p:grpSpPr>
        <p:sp>
          <p:nvSpPr>
            <p:cNvPr id="46" name="Freeform 20">
              <a:extLst>
                <a:ext uri="{FF2B5EF4-FFF2-40B4-BE49-F238E27FC236}">
                  <a16:creationId xmlns:a16="http://schemas.microsoft.com/office/drawing/2014/main" id="{CBC4409F-1A71-029C-B4D0-D56893CECDB7}"/>
                </a:ext>
              </a:extLst>
            </p:cNvPr>
            <p:cNvSpPr/>
            <p:nvPr/>
          </p:nvSpPr>
          <p:spPr>
            <a:xfrm>
              <a:off x="0" y="0"/>
              <a:ext cx="2656586" cy="3188208"/>
            </a:xfrm>
            <a:custGeom>
              <a:avLst/>
              <a:gdLst/>
              <a:ahLst/>
              <a:cxnLst/>
              <a:rect l="l" t="t" r="r" b="b"/>
              <a:pathLst>
                <a:path w="2656586" h="3188208">
                  <a:moveTo>
                    <a:pt x="1342263" y="0"/>
                  </a:moveTo>
                  <a:cubicBezTo>
                    <a:pt x="587248" y="0"/>
                    <a:pt x="0" y="587248"/>
                    <a:pt x="0" y="1342390"/>
                  </a:cubicBezTo>
                  <a:cubicBezTo>
                    <a:pt x="0" y="1957705"/>
                    <a:pt x="419481" y="2489073"/>
                    <a:pt x="1006729" y="2628900"/>
                  </a:cubicBezTo>
                  <a:cubicBezTo>
                    <a:pt x="1342263" y="3188208"/>
                    <a:pt x="1342263" y="3188208"/>
                    <a:pt x="1342263" y="3188208"/>
                  </a:cubicBezTo>
                  <a:cubicBezTo>
                    <a:pt x="1649857" y="2628900"/>
                    <a:pt x="1649857" y="2628900"/>
                    <a:pt x="1649857" y="2628900"/>
                  </a:cubicBezTo>
                  <a:cubicBezTo>
                    <a:pt x="2237105" y="2489073"/>
                    <a:pt x="2656586" y="1957705"/>
                    <a:pt x="2656586" y="1342390"/>
                  </a:cubicBezTo>
                  <a:cubicBezTo>
                    <a:pt x="2656459" y="587248"/>
                    <a:pt x="2069338" y="0"/>
                    <a:pt x="1342263" y="0"/>
                  </a:cubicBezTo>
                  <a:close/>
                  <a:moveTo>
                    <a:pt x="1342263" y="2461133"/>
                  </a:moveTo>
                  <a:cubicBezTo>
                    <a:pt x="727075" y="2461133"/>
                    <a:pt x="223774" y="1957705"/>
                    <a:pt x="223774" y="1342390"/>
                  </a:cubicBezTo>
                  <a:cubicBezTo>
                    <a:pt x="223774" y="727075"/>
                    <a:pt x="727075" y="223647"/>
                    <a:pt x="1342263" y="223647"/>
                  </a:cubicBezTo>
                  <a:cubicBezTo>
                    <a:pt x="1957451" y="223647"/>
                    <a:pt x="2432812" y="727075"/>
                    <a:pt x="2432812" y="1342390"/>
                  </a:cubicBezTo>
                  <a:cubicBezTo>
                    <a:pt x="2432812" y="1957705"/>
                    <a:pt x="1957451" y="2461133"/>
                    <a:pt x="1342263" y="2461133"/>
                  </a:cubicBezTo>
                  <a:close/>
                </a:path>
              </a:pathLst>
            </a:custGeom>
            <a:solidFill>
              <a:srgbClr val="1C5739"/>
            </a:solidFill>
          </p:spPr>
          <p:txBody>
            <a:bodyPr/>
            <a:lstStyle/>
            <a:p>
              <a:endParaRPr lang="en-US" sz="1350" dirty="0"/>
            </a:p>
          </p:txBody>
        </p:sp>
      </p:grpSp>
      <p:grpSp>
        <p:nvGrpSpPr>
          <p:cNvPr id="50" name="Group 19">
            <a:extLst>
              <a:ext uri="{FF2B5EF4-FFF2-40B4-BE49-F238E27FC236}">
                <a16:creationId xmlns:a16="http://schemas.microsoft.com/office/drawing/2014/main" id="{46C32F20-FBB1-4D47-CFBB-EC071C9C111B}"/>
              </a:ext>
            </a:extLst>
          </p:cNvPr>
          <p:cNvGrpSpPr/>
          <p:nvPr/>
        </p:nvGrpSpPr>
        <p:grpSpPr>
          <a:xfrm>
            <a:off x="8996924" y="2433258"/>
            <a:ext cx="1290076" cy="1548302"/>
            <a:chOff x="0" y="0"/>
            <a:chExt cx="2656504" cy="3188238"/>
          </a:xfrm>
        </p:grpSpPr>
        <p:sp>
          <p:nvSpPr>
            <p:cNvPr id="51" name="Freeform 20">
              <a:extLst>
                <a:ext uri="{FF2B5EF4-FFF2-40B4-BE49-F238E27FC236}">
                  <a16:creationId xmlns:a16="http://schemas.microsoft.com/office/drawing/2014/main" id="{536D5DEB-28BB-A8BC-2DD3-CD17EA681805}"/>
                </a:ext>
              </a:extLst>
            </p:cNvPr>
            <p:cNvSpPr/>
            <p:nvPr/>
          </p:nvSpPr>
          <p:spPr>
            <a:xfrm>
              <a:off x="0" y="0"/>
              <a:ext cx="2656586" cy="3188208"/>
            </a:xfrm>
            <a:custGeom>
              <a:avLst/>
              <a:gdLst/>
              <a:ahLst/>
              <a:cxnLst/>
              <a:rect l="l" t="t" r="r" b="b"/>
              <a:pathLst>
                <a:path w="2656586" h="3188208">
                  <a:moveTo>
                    <a:pt x="1342263" y="0"/>
                  </a:moveTo>
                  <a:cubicBezTo>
                    <a:pt x="587248" y="0"/>
                    <a:pt x="0" y="587248"/>
                    <a:pt x="0" y="1342390"/>
                  </a:cubicBezTo>
                  <a:cubicBezTo>
                    <a:pt x="0" y="1957705"/>
                    <a:pt x="419481" y="2489073"/>
                    <a:pt x="1006729" y="2628900"/>
                  </a:cubicBezTo>
                  <a:cubicBezTo>
                    <a:pt x="1342263" y="3188208"/>
                    <a:pt x="1342263" y="3188208"/>
                    <a:pt x="1342263" y="3188208"/>
                  </a:cubicBezTo>
                  <a:cubicBezTo>
                    <a:pt x="1649857" y="2628900"/>
                    <a:pt x="1649857" y="2628900"/>
                    <a:pt x="1649857" y="2628900"/>
                  </a:cubicBezTo>
                  <a:cubicBezTo>
                    <a:pt x="2237105" y="2489073"/>
                    <a:pt x="2656586" y="1957705"/>
                    <a:pt x="2656586" y="1342390"/>
                  </a:cubicBezTo>
                  <a:cubicBezTo>
                    <a:pt x="2656459" y="587248"/>
                    <a:pt x="2069338" y="0"/>
                    <a:pt x="1342263" y="0"/>
                  </a:cubicBezTo>
                  <a:close/>
                  <a:moveTo>
                    <a:pt x="1342263" y="2461133"/>
                  </a:moveTo>
                  <a:cubicBezTo>
                    <a:pt x="727075" y="2461133"/>
                    <a:pt x="223774" y="1957705"/>
                    <a:pt x="223774" y="1342390"/>
                  </a:cubicBezTo>
                  <a:cubicBezTo>
                    <a:pt x="223774" y="727075"/>
                    <a:pt x="727075" y="223647"/>
                    <a:pt x="1342263" y="223647"/>
                  </a:cubicBezTo>
                  <a:cubicBezTo>
                    <a:pt x="1957451" y="223647"/>
                    <a:pt x="2432812" y="727075"/>
                    <a:pt x="2432812" y="1342390"/>
                  </a:cubicBezTo>
                  <a:cubicBezTo>
                    <a:pt x="2432812" y="1957705"/>
                    <a:pt x="1957451" y="2461133"/>
                    <a:pt x="1342263" y="2461133"/>
                  </a:cubicBezTo>
                  <a:close/>
                </a:path>
              </a:pathLst>
            </a:custGeom>
            <a:solidFill>
              <a:srgbClr val="1C5739"/>
            </a:solidFill>
          </p:spPr>
          <p:txBody>
            <a:bodyPr/>
            <a:lstStyle/>
            <a:p>
              <a:endParaRPr lang="en-US" sz="1350" dirty="0"/>
            </a:p>
          </p:txBody>
        </p:sp>
      </p:grpSp>
      <p:pic>
        <p:nvPicPr>
          <p:cNvPr id="35" name="Graphic 34" descr="Megaphone1 with solid fill">
            <a:extLst>
              <a:ext uri="{FF2B5EF4-FFF2-40B4-BE49-F238E27FC236}">
                <a16:creationId xmlns:a16="http://schemas.microsoft.com/office/drawing/2014/main" id="{CC21113F-386B-8968-E70E-5A551CA73E0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69953" y="2624846"/>
            <a:ext cx="914400" cy="914400"/>
          </a:xfrm>
          <a:prstGeom prst="rect">
            <a:avLst/>
          </a:prstGeom>
        </p:spPr>
      </p:pic>
      <p:grpSp>
        <p:nvGrpSpPr>
          <p:cNvPr id="13" name="Group 13">
            <a:extLst>
              <a:ext uri="{FF2B5EF4-FFF2-40B4-BE49-F238E27FC236}">
                <a16:creationId xmlns:a16="http://schemas.microsoft.com/office/drawing/2014/main" id="{F92A2FF9-F657-6BAA-BCDC-B909DFA716FA}"/>
              </a:ext>
            </a:extLst>
          </p:cNvPr>
          <p:cNvGrpSpPr/>
          <p:nvPr/>
        </p:nvGrpSpPr>
        <p:grpSpPr>
          <a:xfrm>
            <a:off x="8608087" y="4071049"/>
            <a:ext cx="285223" cy="272075"/>
            <a:chOff x="0" y="0"/>
            <a:chExt cx="587326" cy="560252"/>
          </a:xfrm>
          <a:solidFill>
            <a:schemeClr val="bg1"/>
          </a:solidFill>
        </p:grpSpPr>
        <p:sp>
          <p:nvSpPr>
            <p:cNvPr id="14" name="Freeform 14">
              <a:extLst>
                <a:ext uri="{FF2B5EF4-FFF2-40B4-BE49-F238E27FC236}">
                  <a16:creationId xmlns:a16="http://schemas.microsoft.com/office/drawing/2014/main" id="{4F524103-60E3-4E15-D45B-860FCBECC035}"/>
                </a:ext>
              </a:extLst>
            </p:cNvPr>
            <p:cNvSpPr/>
            <p:nvPr/>
          </p:nvSpPr>
          <p:spPr>
            <a:xfrm>
              <a:off x="0" y="0"/>
              <a:ext cx="587375" cy="560197"/>
            </a:xfrm>
            <a:custGeom>
              <a:avLst/>
              <a:gdLst/>
              <a:ahLst/>
              <a:cxnLst/>
              <a:rect l="l" t="t" r="r" b="b"/>
              <a:pathLst>
                <a:path w="587375" h="560197">
                  <a:moveTo>
                    <a:pt x="0" y="280162"/>
                  </a:moveTo>
                  <a:cubicBezTo>
                    <a:pt x="0" y="125476"/>
                    <a:pt x="131445" y="0"/>
                    <a:pt x="293624" y="0"/>
                  </a:cubicBezTo>
                  <a:cubicBezTo>
                    <a:pt x="455803" y="0"/>
                    <a:pt x="587375" y="125476"/>
                    <a:pt x="587375" y="280162"/>
                  </a:cubicBezTo>
                  <a:cubicBezTo>
                    <a:pt x="587375" y="434848"/>
                    <a:pt x="455803" y="560197"/>
                    <a:pt x="293624" y="560197"/>
                  </a:cubicBezTo>
                  <a:cubicBezTo>
                    <a:pt x="131445" y="560197"/>
                    <a:pt x="0" y="434848"/>
                    <a:pt x="0" y="280162"/>
                  </a:cubicBezTo>
                  <a:close/>
                </a:path>
              </a:pathLst>
            </a:custGeom>
            <a:grpFill/>
          </p:spPr>
          <p:txBody>
            <a:bodyPr/>
            <a:lstStyle/>
            <a:p>
              <a:endParaRPr lang="en-US" sz="1350" dirty="0"/>
            </a:p>
          </p:txBody>
        </p:sp>
      </p:grpSp>
      <p:grpSp>
        <p:nvGrpSpPr>
          <p:cNvPr id="17" name="Group 17">
            <a:extLst>
              <a:ext uri="{FF2B5EF4-FFF2-40B4-BE49-F238E27FC236}">
                <a16:creationId xmlns:a16="http://schemas.microsoft.com/office/drawing/2014/main" id="{29114DF8-EE8A-520B-BBF0-0EA26D8C104E}"/>
              </a:ext>
            </a:extLst>
          </p:cNvPr>
          <p:cNvGrpSpPr/>
          <p:nvPr/>
        </p:nvGrpSpPr>
        <p:grpSpPr>
          <a:xfrm>
            <a:off x="9974320" y="4053521"/>
            <a:ext cx="285223" cy="272075"/>
            <a:chOff x="0" y="0"/>
            <a:chExt cx="587326" cy="560252"/>
          </a:xfrm>
          <a:solidFill>
            <a:schemeClr val="bg1"/>
          </a:solidFill>
        </p:grpSpPr>
        <p:sp>
          <p:nvSpPr>
            <p:cNvPr id="18" name="Freeform 18">
              <a:extLst>
                <a:ext uri="{FF2B5EF4-FFF2-40B4-BE49-F238E27FC236}">
                  <a16:creationId xmlns:a16="http://schemas.microsoft.com/office/drawing/2014/main" id="{DA3D6060-33D4-184A-3CB4-890E07FD06DD}"/>
                </a:ext>
              </a:extLst>
            </p:cNvPr>
            <p:cNvSpPr/>
            <p:nvPr/>
          </p:nvSpPr>
          <p:spPr>
            <a:xfrm>
              <a:off x="0" y="0"/>
              <a:ext cx="587375" cy="560197"/>
            </a:xfrm>
            <a:custGeom>
              <a:avLst/>
              <a:gdLst/>
              <a:ahLst/>
              <a:cxnLst/>
              <a:rect l="l" t="t" r="r" b="b"/>
              <a:pathLst>
                <a:path w="587375" h="560197">
                  <a:moveTo>
                    <a:pt x="0" y="280162"/>
                  </a:moveTo>
                  <a:cubicBezTo>
                    <a:pt x="0" y="125476"/>
                    <a:pt x="131445" y="0"/>
                    <a:pt x="293624" y="0"/>
                  </a:cubicBezTo>
                  <a:cubicBezTo>
                    <a:pt x="455803" y="0"/>
                    <a:pt x="587375" y="125476"/>
                    <a:pt x="587375" y="280162"/>
                  </a:cubicBezTo>
                  <a:cubicBezTo>
                    <a:pt x="587375" y="434848"/>
                    <a:pt x="455803" y="560197"/>
                    <a:pt x="293624" y="560197"/>
                  </a:cubicBezTo>
                  <a:cubicBezTo>
                    <a:pt x="131445" y="560197"/>
                    <a:pt x="0" y="434848"/>
                    <a:pt x="0" y="280162"/>
                  </a:cubicBezTo>
                  <a:close/>
                </a:path>
              </a:pathLst>
            </a:custGeom>
            <a:grpFill/>
          </p:spPr>
          <p:txBody>
            <a:bodyPr/>
            <a:lstStyle/>
            <a:p>
              <a:endParaRPr lang="en-US" sz="1350" dirty="0"/>
            </a:p>
          </p:txBody>
        </p:sp>
      </p:grpSp>
      <p:grpSp>
        <p:nvGrpSpPr>
          <p:cNvPr id="47" name="Group 17">
            <a:extLst>
              <a:ext uri="{FF2B5EF4-FFF2-40B4-BE49-F238E27FC236}">
                <a16:creationId xmlns:a16="http://schemas.microsoft.com/office/drawing/2014/main" id="{1DFEB7AA-0DC5-EFCD-D3F8-58C1E57F8004}"/>
              </a:ext>
            </a:extLst>
          </p:cNvPr>
          <p:cNvGrpSpPr/>
          <p:nvPr/>
        </p:nvGrpSpPr>
        <p:grpSpPr>
          <a:xfrm>
            <a:off x="11333421" y="4019406"/>
            <a:ext cx="285223" cy="272075"/>
            <a:chOff x="0" y="0"/>
            <a:chExt cx="587326" cy="560252"/>
          </a:xfrm>
          <a:solidFill>
            <a:schemeClr val="bg1"/>
          </a:solidFill>
        </p:grpSpPr>
        <p:sp>
          <p:nvSpPr>
            <p:cNvPr id="48" name="Freeform 18">
              <a:extLst>
                <a:ext uri="{FF2B5EF4-FFF2-40B4-BE49-F238E27FC236}">
                  <a16:creationId xmlns:a16="http://schemas.microsoft.com/office/drawing/2014/main" id="{00724583-1FE8-966A-B02B-C7F3A50C7941}"/>
                </a:ext>
              </a:extLst>
            </p:cNvPr>
            <p:cNvSpPr/>
            <p:nvPr/>
          </p:nvSpPr>
          <p:spPr>
            <a:xfrm>
              <a:off x="0" y="0"/>
              <a:ext cx="587375" cy="560197"/>
            </a:xfrm>
            <a:custGeom>
              <a:avLst/>
              <a:gdLst/>
              <a:ahLst/>
              <a:cxnLst/>
              <a:rect l="l" t="t" r="r" b="b"/>
              <a:pathLst>
                <a:path w="587375" h="560197">
                  <a:moveTo>
                    <a:pt x="0" y="280162"/>
                  </a:moveTo>
                  <a:cubicBezTo>
                    <a:pt x="0" y="125476"/>
                    <a:pt x="131445" y="0"/>
                    <a:pt x="293624" y="0"/>
                  </a:cubicBezTo>
                  <a:cubicBezTo>
                    <a:pt x="455803" y="0"/>
                    <a:pt x="587375" y="125476"/>
                    <a:pt x="587375" y="280162"/>
                  </a:cubicBezTo>
                  <a:cubicBezTo>
                    <a:pt x="587375" y="434848"/>
                    <a:pt x="455803" y="560197"/>
                    <a:pt x="293624" y="560197"/>
                  </a:cubicBezTo>
                  <a:cubicBezTo>
                    <a:pt x="131445" y="560197"/>
                    <a:pt x="0" y="434848"/>
                    <a:pt x="0" y="280162"/>
                  </a:cubicBezTo>
                  <a:close/>
                </a:path>
              </a:pathLst>
            </a:custGeom>
            <a:grpFill/>
          </p:spPr>
          <p:txBody>
            <a:bodyPr/>
            <a:lstStyle/>
            <a:p>
              <a:endParaRPr lang="en-US" sz="1350" dirty="0"/>
            </a:p>
          </p:txBody>
        </p:sp>
      </p:grpSp>
      <p:grpSp>
        <p:nvGrpSpPr>
          <p:cNvPr id="9" name="Group 9">
            <a:extLst>
              <a:ext uri="{FF2B5EF4-FFF2-40B4-BE49-F238E27FC236}">
                <a16:creationId xmlns:a16="http://schemas.microsoft.com/office/drawing/2014/main" id="{BC5B2DDF-9D55-1A1D-7ED0-54EFA1F6EBEE}"/>
              </a:ext>
            </a:extLst>
          </p:cNvPr>
          <p:cNvGrpSpPr/>
          <p:nvPr/>
        </p:nvGrpSpPr>
        <p:grpSpPr>
          <a:xfrm>
            <a:off x="7233484" y="4080134"/>
            <a:ext cx="285223" cy="272075"/>
            <a:chOff x="0" y="0"/>
            <a:chExt cx="587326" cy="560252"/>
          </a:xfrm>
          <a:solidFill>
            <a:schemeClr val="bg1"/>
          </a:solidFill>
        </p:grpSpPr>
        <p:sp>
          <p:nvSpPr>
            <p:cNvPr id="10" name="Freeform 10">
              <a:extLst>
                <a:ext uri="{FF2B5EF4-FFF2-40B4-BE49-F238E27FC236}">
                  <a16:creationId xmlns:a16="http://schemas.microsoft.com/office/drawing/2014/main" id="{9360963E-B691-307F-80BB-DE3D7914972E}"/>
                </a:ext>
              </a:extLst>
            </p:cNvPr>
            <p:cNvSpPr/>
            <p:nvPr/>
          </p:nvSpPr>
          <p:spPr>
            <a:xfrm>
              <a:off x="0" y="0"/>
              <a:ext cx="587375" cy="560197"/>
            </a:xfrm>
            <a:custGeom>
              <a:avLst/>
              <a:gdLst/>
              <a:ahLst/>
              <a:cxnLst/>
              <a:rect l="l" t="t" r="r" b="b"/>
              <a:pathLst>
                <a:path w="587375" h="560197">
                  <a:moveTo>
                    <a:pt x="0" y="280162"/>
                  </a:moveTo>
                  <a:cubicBezTo>
                    <a:pt x="0" y="125476"/>
                    <a:pt x="131445" y="0"/>
                    <a:pt x="293624" y="0"/>
                  </a:cubicBezTo>
                  <a:cubicBezTo>
                    <a:pt x="455803" y="0"/>
                    <a:pt x="587375" y="125476"/>
                    <a:pt x="587375" y="280162"/>
                  </a:cubicBezTo>
                  <a:cubicBezTo>
                    <a:pt x="587375" y="434848"/>
                    <a:pt x="455803" y="560197"/>
                    <a:pt x="293624" y="560197"/>
                  </a:cubicBezTo>
                  <a:cubicBezTo>
                    <a:pt x="131445" y="560197"/>
                    <a:pt x="0" y="434848"/>
                    <a:pt x="0" y="280162"/>
                  </a:cubicBezTo>
                  <a:close/>
                </a:path>
              </a:pathLst>
            </a:custGeom>
            <a:grpFill/>
          </p:spPr>
          <p:txBody>
            <a:bodyPr/>
            <a:lstStyle/>
            <a:p>
              <a:endParaRPr lang="en-US" sz="1350" dirty="0"/>
            </a:p>
          </p:txBody>
        </p:sp>
      </p:grpSp>
      <p:grpSp>
        <p:nvGrpSpPr>
          <p:cNvPr id="4" name="Group 4">
            <a:extLst>
              <a:ext uri="{FF2B5EF4-FFF2-40B4-BE49-F238E27FC236}">
                <a16:creationId xmlns:a16="http://schemas.microsoft.com/office/drawing/2014/main" id="{15A0C7FB-09BB-C58B-15D2-FBD2A53E699F}"/>
              </a:ext>
            </a:extLst>
          </p:cNvPr>
          <p:cNvGrpSpPr/>
          <p:nvPr/>
        </p:nvGrpSpPr>
        <p:grpSpPr>
          <a:xfrm>
            <a:off x="5817762" y="4130671"/>
            <a:ext cx="285223" cy="272075"/>
            <a:chOff x="0" y="0"/>
            <a:chExt cx="587326" cy="560252"/>
          </a:xfrm>
          <a:solidFill>
            <a:schemeClr val="bg1"/>
          </a:solidFill>
        </p:grpSpPr>
        <p:sp>
          <p:nvSpPr>
            <p:cNvPr id="5" name="Freeform 5">
              <a:extLst>
                <a:ext uri="{FF2B5EF4-FFF2-40B4-BE49-F238E27FC236}">
                  <a16:creationId xmlns:a16="http://schemas.microsoft.com/office/drawing/2014/main" id="{997F7D5B-B15D-E45F-2DEF-2EC16CA51850}"/>
                </a:ext>
              </a:extLst>
            </p:cNvPr>
            <p:cNvSpPr/>
            <p:nvPr/>
          </p:nvSpPr>
          <p:spPr>
            <a:xfrm>
              <a:off x="0" y="0"/>
              <a:ext cx="587375" cy="560197"/>
            </a:xfrm>
            <a:custGeom>
              <a:avLst/>
              <a:gdLst/>
              <a:ahLst/>
              <a:cxnLst/>
              <a:rect l="l" t="t" r="r" b="b"/>
              <a:pathLst>
                <a:path w="587375" h="560197">
                  <a:moveTo>
                    <a:pt x="0" y="280162"/>
                  </a:moveTo>
                  <a:cubicBezTo>
                    <a:pt x="0" y="125476"/>
                    <a:pt x="131445" y="0"/>
                    <a:pt x="293624" y="0"/>
                  </a:cubicBezTo>
                  <a:cubicBezTo>
                    <a:pt x="455803" y="0"/>
                    <a:pt x="587375" y="125476"/>
                    <a:pt x="587375" y="280162"/>
                  </a:cubicBezTo>
                  <a:cubicBezTo>
                    <a:pt x="587375" y="434848"/>
                    <a:pt x="455803" y="560197"/>
                    <a:pt x="293624" y="560197"/>
                  </a:cubicBezTo>
                  <a:cubicBezTo>
                    <a:pt x="131445" y="560197"/>
                    <a:pt x="0" y="434848"/>
                    <a:pt x="0" y="280162"/>
                  </a:cubicBezTo>
                  <a:close/>
                </a:path>
              </a:pathLst>
            </a:custGeom>
            <a:grpFill/>
          </p:spPr>
          <p:txBody>
            <a:bodyPr/>
            <a:lstStyle/>
            <a:p>
              <a:endParaRPr lang="en-US" sz="1350" dirty="0"/>
            </a:p>
          </p:txBody>
        </p:sp>
      </p:grpSp>
      <p:pic>
        <p:nvPicPr>
          <p:cNvPr id="31" name="Graphic 30" descr="Document with solid fill">
            <a:extLst>
              <a:ext uri="{FF2B5EF4-FFF2-40B4-BE49-F238E27FC236}">
                <a16:creationId xmlns:a16="http://schemas.microsoft.com/office/drawing/2014/main" id="{C245D2BA-E08B-5F1D-7DBA-5E9D3B7A783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307741" y="2657620"/>
            <a:ext cx="914400" cy="914400"/>
          </a:xfrm>
          <a:prstGeom prst="rect">
            <a:avLst/>
          </a:prstGeom>
        </p:spPr>
      </p:pic>
      <p:pic>
        <p:nvPicPr>
          <p:cNvPr id="40" name="Graphic 39" descr="Money with solid fill">
            <a:extLst>
              <a:ext uri="{FF2B5EF4-FFF2-40B4-BE49-F238E27FC236}">
                <a16:creationId xmlns:a16="http://schemas.microsoft.com/office/drawing/2014/main" id="{9A986081-F5C5-B4AE-4835-72F7B9C13B3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788568" y="2564194"/>
            <a:ext cx="914400" cy="914400"/>
          </a:xfrm>
          <a:prstGeom prst="rect">
            <a:avLst/>
          </a:prstGeom>
        </p:spPr>
      </p:pic>
      <p:pic>
        <p:nvPicPr>
          <p:cNvPr id="43" name="Graphic 42" descr="Speedometer Low with solid fill">
            <a:extLst>
              <a:ext uri="{FF2B5EF4-FFF2-40B4-BE49-F238E27FC236}">
                <a16:creationId xmlns:a16="http://schemas.microsoft.com/office/drawing/2014/main" id="{FAD0CB4C-2CFC-4791-8F62-534E863AE8F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445374" y="2442609"/>
            <a:ext cx="914400" cy="914400"/>
          </a:xfrm>
          <a:prstGeom prst="rect">
            <a:avLst/>
          </a:prstGeom>
        </p:spPr>
      </p:pic>
      <p:pic>
        <p:nvPicPr>
          <p:cNvPr id="49" name="Graphic 48" descr="Customer review with solid fill">
            <a:extLst>
              <a:ext uri="{FF2B5EF4-FFF2-40B4-BE49-F238E27FC236}">
                <a16:creationId xmlns:a16="http://schemas.microsoft.com/office/drawing/2014/main" id="{193AB150-BB6A-8398-045E-84DB41E6B18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075801" y="2706785"/>
            <a:ext cx="914400" cy="909370"/>
          </a:xfrm>
          <a:prstGeom prst="rect">
            <a:avLst/>
          </a:prstGeom>
        </p:spPr>
      </p:pic>
      <p:sp>
        <p:nvSpPr>
          <p:cNvPr id="21" name="Rectangle 2">
            <a:extLst>
              <a:ext uri="{FF2B5EF4-FFF2-40B4-BE49-F238E27FC236}">
                <a16:creationId xmlns:a16="http://schemas.microsoft.com/office/drawing/2014/main" id="{B3B32E1E-71FA-55C6-3B44-71400F1D9DB4}"/>
              </a:ext>
            </a:extLst>
          </p:cNvPr>
          <p:cNvSpPr>
            <a:spLocks noChangeArrowheads="1"/>
          </p:cNvSpPr>
          <p:nvPr/>
        </p:nvSpPr>
        <p:spPr bwMode="auto">
          <a:xfrm>
            <a:off x="0" y="0"/>
            <a:ext cx="1371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23" name="Graphic 22" descr="Blog with solid fill">
            <a:extLst>
              <a:ext uri="{FF2B5EF4-FFF2-40B4-BE49-F238E27FC236}">
                <a16:creationId xmlns:a16="http://schemas.microsoft.com/office/drawing/2014/main" id="{ECDCE82A-863C-1870-63A8-148530A73CA2}"/>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184782" y="2595359"/>
            <a:ext cx="914400" cy="914400"/>
          </a:xfrm>
          <a:prstGeom prst="rect">
            <a:avLst/>
          </a:prstGeom>
        </p:spPr>
      </p:pic>
      <p:pic>
        <p:nvPicPr>
          <p:cNvPr id="27" name="Graphic 26" descr="Cheers outline">
            <a:extLst>
              <a:ext uri="{FF2B5EF4-FFF2-40B4-BE49-F238E27FC236}">
                <a16:creationId xmlns:a16="http://schemas.microsoft.com/office/drawing/2014/main" id="{115183C9-CCB2-BFA0-D297-F449AF99408B}"/>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0531768" y="2643062"/>
            <a:ext cx="914400" cy="914400"/>
          </a:xfrm>
          <a:prstGeom prst="rect">
            <a:avLst/>
          </a:prstGeom>
        </p:spPr>
      </p:pic>
      <p:sp>
        <p:nvSpPr>
          <p:cNvPr id="28" name="Freeform 20">
            <a:extLst>
              <a:ext uri="{FF2B5EF4-FFF2-40B4-BE49-F238E27FC236}">
                <a16:creationId xmlns:a16="http://schemas.microsoft.com/office/drawing/2014/main" id="{A2535E90-C56D-BEFA-2F5F-6C088F8C8FC2}"/>
              </a:ext>
            </a:extLst>
          </p:cNvPr>
          <p:cNvSpPr/>
          <p:nvPr/>
        </p:nvSpPr>
        <p:spPr>
          <a:xfrm>
            <a:off x="10363200" y="2442609"/>
            <a:ext cx="1290116" cy="1548287"/>
          </a:xfrm>
          <a:custGeom>
            <a:avLst/>
            <a:gdLst/>
            <a:ahLst/>
            <a:cxnLst/>
            <a:rect l="l" t="t" r="r" b="b"/>
            <a:pathLst>
              <a:path w="2656586" h="3188208">
                <a:moveTo>
                  <a:pt x="1342263" y="0"/>
                </a:moveTo>
                <a:cubicBezTo>
                  <a:pt x="587248" y="0"/>
                  <a:pt x="0" y="587248"/>
                  <a:pt x="0" y="1342390"/>
                </a:cubicBezTo>
                <a:cubicBezTo>
                  <a:pt x="0" y="1957705"/>
                  <a:pt x="419481" y="2489073"/>
                  <a:pt x="1006729" y="2628900"/>
                </a:cubicBezTo>
                <a:cubicBezTo>
                  <a:pt x="1342263" y="3188208"/>
                  <a:pt x="1342263" y="3188208"/>
                  <a:pt x="1342263" y="3188208"/>
                </a:cubicBezTo>
                <a:cubicBezTo>
                  <a:pt x="1649857" y="2628900"/>
                  <a:pt x="1649857" y="2628900"/>
                  <a:pt x="1649857" y="2628900"/>
                </a:cubicBezTo>
                <a:cubicBezTo>
                  <a:pt x="2237105" y="2489073"/>
                  <a:pt x="2656586" y="1957705"/>
                  <a:pt x="2656586" y="1342390"/>
                </a:cubicBezTo>
                <a:cubicBezTo>
                  <a:pt x="2656459" y="587248"/>
                  <a:pt x="2069338" y="0"/>
                  <a:pt x="1342263" y="0"/>
                </a:cubicBezTo>
                <a:close/>
                <a:moveTo>
                  <a:pt x="1342263" y="2461133"/>
                </a:moveTo>
                <a:cubicBezTo>
                  <a:pt x="727075" y="2461133"/>
                  <a:pt x="223774" y="1957705"/>
                  <a:pt x="223774" y="1342390"/>
                </a:cubicBezTo>
                <a:cubicBezTo>
                  <a:pt x="223774" y="727075"/>
                  <a:pt x="727075" y="223647"/>
                  <a:pt x="1342263" y="223647"/>
                </a:cubicBezTo>
                <a:cubicBezTo>
                  <a:pt x="1957451" y="223647"/>
                  <a:pt x="2432812" y="727075"/>
                  <a:pt x="2432812" y="1342390"/>
                </a:cubicBezTo>
                <a:cubicBezTo>
                  <a:pt x="2432812" y="1957705"/>
                  <a:pt x="1957451" y="2461133"/>
                  <a:pt x="1342263" y="2461133"/>
                </a:cubicBezTo>
                <a:close/>
              </a:path>
            </a:pathLst>
          </a:custGeom>
          <a:solidFill>
            <a:srgbClr val="1C5739"/>
          </a:solidFill>
        </p:spPr>
        <p:txBody>
          <a:bodyPr/>
          <a:lstStyle/>
          <a:p>
            <a:endParaRPr lang="en-US" sz="1350" dirty="0"/>
          </a:p>
        </p:txBody>
      </p:sp>
      <p:pic>
        <p:nvPicPr>
          <p:cNvPr id="30" name="Graphic 29" descr="Trophy outline">
            <a:extLst>
              <a:ext uri="{FF2B5EF4-FFF2-40B4-BE49-F238E27FC236}">
                <a16:creationId xmlns:a16="http://schemas.microsoft.com/office/drawing/2014/main" id="{CE90B50C-A857-DDF7-7DA2-232F7EC279A8}"/>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1979608" y="2624846"/>
            <a:ext cx="914400" cy="914400"/>
          </a:xfrm>
          <a:prstGeom prst="rect">
            <a:avLst/>
          </a:prstGeom>
        </p:spPr>
      </p:pic>
      <p:sp>
        <p:nvSpPr>
          <p:cNvPr id="32" name="Freeform 20">
            <a:extLst>
              <a:ext uri="{FF2B5EF4-FFF2-40B4-BE49-F238E27FC236}">
                <a16:creationId xmlns:a16="http://schemas.microsoft.com/office/drawing/2014/main" id="{6E7190EB-7D49-4070-0CFD-C9B88FE55425}"/>
              </a:ext>
            </a:extLst>
          </p:cNvPr>
          <p:cNvSpPr/>
          <p:nvPr/>
        </p:nvSpPr>
        <p:spPr>
          <a:xfrm>
            <a:off x="11801189" y="2450840"/>
            <a:ext cx="1290116" cy="1548287"/>
          </a:xfrm>
          <a:custGeom>
            <a:avLst/>
            <a:gdLst/>
            <a:ahLst/>
            <a:cxnLst/>
            <a:rect l="l" t="t" r="r" b="b"/>
            <a:pathLst>
              <a:path w="2656586" h="3188208">
                <a:moveTo>
                  <a:pt x="1342263" y="0"/>
                </a:moveTo>
                <a:cubicBezTo>
                  <a:pt x="587248" y="0"/>
                  <a:pt x="0" y="587248"/>
                  <a:pt x="0" y="1342390"/>
                </a:cubicBezTo>
                <a:cubicBezTo>
                  <a:pt x="0" y="1957705"/>
                  <a:pt x="419481" y="2489073"/>
                  <a:pt x="1006729" y="2628900"/>
                </a:cubicBezTo>
                <a:cubicBezTo>
                  <a:pt x="1342263" y="3188208"/>
                  <a:pt x="1342263" y="3188208"/>
                  <a:pt x="1342263" y="3188208"/>
                </a:cubicBezTo>
                <a:cubicBezTo>
                  <a:pt x="1649857" y="2628900"/>
                  <a:pt x="1649857" y="2628900"/>
                  <a:pt x="1649857" y="2628900"/>
                </a:cubicBezTo>
                <a:cubicBezTo>
                  <a:pt x="2237105" y="2489073"/>
                  <a:pt x="2656586" y="1957705"/>
                  <a:pt x="2656586" y="1342390"/>
                </a:cubicBezTo>
                <a:cubicBezTo>
                  <a:pt x="2656459" y="587248"/>
                  <a:pt x="2069338" y="0"/>
                  <a:pt x="1342263" y="0"/>
                </a:cubicBezTo>
                <a:close/>
                <a:moveTo>
                  <a:pt x="1342263" y="2461133"/>
                </a:moveTo>
                <a:cubicBezTo>
                  <a:pt x="727075" y="2461133"/>
                  <a:pt x="223774" y="1957705"/>
                  <a:pt x="223774" y="1342390"/>
                </a:cubicBezTo>
                <a:cubicBezTo>
                  <a:pt x="223774" y="727075"/>
                  <a:pt x="727075" y="223647"/>
                  <a:pt x="1342263" y="223647"/>
                </a:cubicBezTo>
                <a:cubicBezTo>
                  <a:pt x="1957451" y="223647"/>
                  <a:pt x="2432812" y="727075"/>
                  <a:pt x="2432812" y="1342390"/>
                </a:cubicBezTo>
                <a:cubicBezTo>
                  <a:pt x="2432812" y="1957705"/>
                  <a:pt x="1957451" y="2461133"/>
                  <a:pt x="1342263" y="2461133"/>
                </a:cubicBezTo>
                <a:close/>
              </a:path>
            </a:pathLst>
          </a:custGeom>
          <a:solidFill>
            <a:srgbClr val="1C5739"/>
          </a:solidFill>
        </p:spPr>
        <p:txBody>
          <a:bodyPr/>
          <a:lstStyle/>
          <a:p>
            <a:endParaRPr lang="en-US" sz="1350" dirty="0"/>
          </a:p>
        </p:txBody>
      </p:sp>
      <p:pic>
        <p:nvPicPr>
          <p:cNvPr id="26" name="Picture 25">
            <a:extLst>
              <a:ext uri="{FF2B5EF4-FFF2-40B4-BE49-F238E27FC236}">
                <a16:creationId xmlns:a16="http://schemas.microsoft.com/office/drawing/2014/main" id="{2B01F4AE-2E66-D7DC-BC6D-FBB6B8D2ADC7}"/>
              </a:ext>
            </a:extLst>
          </p:cNvPr>
          <p:cNvPicPr>
            <a:picLocks noChangeAspect="1"/>
          </p:cNvPicPr>
          <p:nvPr/>
        </p:nvPicPr>
        <p:blipFill>
          <a:blip r:embed="rId21"/>
          <a:stretch>
            <a:fillRect/>
          </a:stretch>
        </p:blipFill>
        <p:spPr>
          <a:xfrm>
            <a:off x="6112959" y="4379656"/>
            <a:ext cx="6333288" cy="4869312"/>
          </a:xfrm>
          <a:prstGeom prst="rect">
            <a:avLst/>
          </a:prstGeom>
        </p:spPr>
      </p:pic>
      <p:sp>
        <p:nvSpPr>
          <p:cNvPr id="36" name="TextBox 35">
            <a:extLst>
              <a:ext uri="{FF2B5EF4-FFF2-40B4-BE49-F238E27FC236}">
                <a16:creationId xmlns:a16="http://schemas.microsoft.com/office/drawing/2014/main" id="{C8B436B9-F0D2-125E-2939-757BD66580AE}"/>
              </a:ext>
            </a:extLst>
          </p:cNvPr>
          <p:cNvSpPr txBox="1"/>
          <p:nvPr/>
        </p:nvSpPr>
        <p:spPr>
          <a:xfrm>
            <a:off x="8240484" y="9613392"/>
            <a:ext cx="4890594" cy="369332"/>
          </a:xfrm>
          <a:prstGeom prst="rect">
            <a:avLst/>
          </a:prstGeom>
          <a:noFill/>
        </p:spPr>
        <p:txBody>
          <a:bodyPr wrap="square">
            <a:spAutoFit/>
          </a:bodyPr>
          <a:lstStyle/>
          <a:p>
            <a:r>
              <a:rPr lang="en-US" dirty="0">
                <a:hlinkClick r:id="rId22"/>
              </a:rPr>
              <a:t>https://girlswhocode.com/2020report/</a:t>
            </a:r>
            <a:r>
              <a:rPr lang="en-US" dirty="0"/>
              <a:t> </a:t>
            </a:r>
          </a:p>
        </p:txBody>
      </p:sp>
      <p:sp>
        <p:nvSpPr>
          <p:cNvPr id="38" name="TextBox 37">
            <a:extLst>
              <a:ext uri="{FF2B5EF4-FFF2-40B4-BE49-F238E27FC236}">
                <a16:creationId xmlns:a16="http://schemas.microsoft.com/office/drawing/2014/main" id="{495F3727-A324-4324-2DA0-92B7CCD985CF}"/>
              </a:ext>
            </a:extLst>
          </p:cNvPr>
          <p:cNvSpPr txBox="1"/>
          <p:nvPr/>
        </p:nvSpPr>
        <p:spPr>
          <a:xfrm>
            <a:off x="1143000" y="4533900"/>
            <a:ext cx="4960009" cy="1477328"/>
          </a:xfrm>
          <a:prstGeom prst="rect">
            <a:avLst/>
          </a:prstGeom>
          <a:noFill/>
        </p:spPr>
        <p:txBody>
          <a:bodyPr wrap="square" rtlCol="0">
            <a:spAutoFit/>
          </a:bodyPr>
          <a:lstStyle/>
          <a:p>
            <a:r>
              <a:rPr lang="en-US" dirty="0"/>
              <a:t>Some not-for-profit organizations are leveraging technology to create online reports that are interactive (as illustrated for Girls Who Code).</a:t>
            </a:r>
          </a:p>
          <a:p>
            <a:endParaRPr lang="en-US" dirty="0"/>
          </a:p>
          <a:p>
            <a:r>
              <a:rPr lang="en-US" dirty="0"/>
              <a:t>Is this the right approach for every organization?  </a:t>
            </a:r>
          </a:p>
        </p:txBody>
      </p:sp>
    </p:spTree>
    <p:extLst>
      <p:ext uri="{BB962C8B-B14F-4D97-AF65-F5344CB8AC3E}">
        <p14:creationId xmlns:p14="http://schemas.microsoft.com/office/powerpoint/2010/main" val="39035781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110881" y="1252541"/>
            <a:ext cx="13716000" cy="771525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3"/>
            <a:stretch>
              <a:fillRect t="-38888" b="-38888"/>
            </a:stretch>
          </a:blipFill>
        </p:spPr>
        <p:txBody>
          <a:bodyPr/>
          <a:lstStyle/>
          <a:p>
            <a:endParaRPr lang="en-US" sz="1350" dirty="0"/>
          </a:p>
        </p:txBody>
      </p:sp>
      <p:grpSp>
        <p:nvGrpSpPr>
          <p:cNvPr id="3" name="Group 3"/>
          <p:cNvGrpSpPr/>
          <p:nvPr/>
        </p:nvGrpSpPr>
        <p:grpSpPr>
          <a:xfrm>
            <a:off x="-396002" y="1285875"/>
            <a:ext cx="14286242" cy="2314575"/>
            <a:chOff x="0" y="0"/>
            <a:chExt cx="5016842" cy="812800"/>
          </a:xfrm>
        </p:grpSpPr>
        <p:sp>
          <p:nvSpPr>
            <p:cNvPr id="4" name="Freeform 4"/>
            <p:cNvSpPr/>
            <p:nvPr/>
          </p:nvSpPr>
          <p:spPr>
            <a:xfrm>
              <a:off x="0" y="0"/>
              <a:ext cx="5016842" cy="812800"/>
            </a:xfrm>
            <a:custGeom>
              <a:avLst/>
              <a:gdLst/>
              <a:ahLst/>
              <a:cxnLst/>
              <a:rect l="l" t="t" r="r" b="b"/>
              <a:pathLst>
                <a:path w="5016842" h="812800">
                  <a:moveTo>
                    <a:pt x="0" y="0"/>
                  </a:moveTo>
                  <a:lnTo>
                    <a:pt x="5016842" y="0"/>
                  </a:lnTo>
                  <a:lnTo>
                    <a:pt x="5016842" y="812800"/>
                  </a:lnTo>
                  <a:lnTo>
                    <a:pt x="0" y="812800"/>
                  </a:lnTo>
                  <a:close/>
                </a:path>
              </a:pathLst>
            </a:custGeom>
            <a:solidFill>
              <a:srgbClr val="1C5739"/>
            </a:solidFill>
          </p:spPr>
          <p:txBody>
            <a:bodyPr/>
            <a:lstStyle/>
            <a:p>
              <a:endParaRPr lang="en-US" sz="1350" dirty="0"/>
            </a:p>
          </p:txBody>
        </p:sp>
        <p:sp>
          <p:nvSpPr>
            <p:cNvPr id="5" name="TextBox 5"/>
            <p:cNvSpPr txBox="1"/>
            <p:nvPr/>
          </p:nvSpPr>
          <p:spPr>
            <a:xfrm>
              <a:off x="0" y="-19050"/>
              <a:ext cx="5016842" cy="831850"/>
            </a:xfrm>
            <a:prstGeom prst="rect">
              <a:avLst/>
            </a:prstGeom>
          </p:spPr>
          <p:txBody>
            <a:bodyPr lIns="38100" tIns="38100" rIns="38100" bIns="38100" rtlCol="0" anchor="ctr"/>
            <a:lstStyle/>
            <a:p>
              <a:pPr algn="ctr">
                <a:lnSpc>
                  <a:spcPts val="2144"/>
                </a:lnSpc>
              </a:pPr>
              <a:endParaRPr sz="1350" dirty="0"/>
            </a:p>
          </p:txBody>
        </p:sp>
      </p:grpSp>
      <p:grpSp>
        <p:nvGrpSpPr>
          <p:cNvPr id="7" name="Group 7"/>
          <p:cNvGrpSpPr/>
          <p:nvPr/>
        </p:nvGrpSpPr>
        <p:grpSpPr>
          <a:xfrm>
            <a:off x="110881" y="3780746"/>
            <a:ext cx="4109515" cy="701803"/>
            <a:chOff x="0" y="-30890"/>
            <a:chExt cx="1184234" cy="246449"/>
          </a:xfrm>
        </p:grpSpPr>
        <p:sp>
          <p:nvSpPr>
            <p:cNvPr id="8" name="Freeform 8"/>
            <p:cNvSpPr/>
            <p:nvPr/>
          </p:nvSpPr>
          <p:spPr>
            <a:xfrm>
              <a:off x="5965" y="231"/>
              <a:ext cx="1178269" cy="215328"/>
            </a:xfrm>
            <a:custGeom>
              <a:avLst/>
              <a:gdLst/>
              <a:ahLst/>
              <a:cxnLst/>
              <a:rect l="l" t="t" r="r" b="b"/>
              <a:pathLst>
                <a:path w="1178269" h="167703">
                  <a:moveTo>
                    <a:pt x="0" y="0"/>
                  </a:moveTo>
                  <a:lnTo>
                    <a:pt x="1178269" y="0"/>
                  </a:lnTo>
                  <a:lnTo>
                    <a:pt x="1178269" y="167703"/>
                  </a:lnTo>
                  <a:lnTo>
                    <a:pt x="0" y="167703"/>
                  </a:lnTo>
                  <a:close/>
                </a:path>
              </a:pathLst>
            </a:custGeom>
            <a:solidFill>
              <a:srgbClr val="1C5739"/>
            </a:solidFill>
          </p:spPr>
          <p:txBody>
            <a:bodyPr/>
            <a:lstStyle/>
            <a:p>
              <a:endParaRPr lang="en-US" sz="1350" dirty="0"/>
            </a:p>
          </p:txBody>
        </p:sp>
        <p:sp>
          <p:nvSpPr>
            <p:cNvPr id="9" name="TextBox 9"/>
            <p:cNvSpPr txBox="1"/>
            <p:nvPr/>
          </p:nvSpPr>
          <p:spPr>
            <a:xfrm>
              <a:off x="0" y="-30890"/>
              <a:ext cx="1156006" cy="220277"/>
            </a:xfrm>
            <a:prstGeom prst="rect">
              <a:avLst/>
            </a:prstGeom>
          </p:spPr>
          <p:txBody>
            <a:bodyPr lIns="38100" tIns="38100" rIns="38100" bIns="38100" rtlCol="0" anchor="ctr"/>
            <a:lstStyle/>
            <a:p>
              <a:pPr algn="ctr">
                <a:lnSpc>
                  <a:spcPts val="2568"/>
                </a:lnSpc>
                <a:spcBef>
                  <a:spcPct val="0"/>
                </a:spcBef>
              </a:pPr>
              <a:r>
                <a:rPr lang="en-US" sz="1861" spc="18" dirty="0">
                  <a:solidFill>
                    <a:srgbClr val="FFFFFF"/>
                  </a:solidFill>
                  <a:latin typeface="Open Sauce Italics"/>
                </a:rPr>
                <a:t>ISSUU</a:t>
              </a:r>
            </a:p>
          </p:txBody>
        </p:sp>
      </p:grpSp>
      <p:sp>
        <p:nvSpPr>
          <p:cNvPr id="10" name="TextBox 10"/>
          <p:cNvSpPr txBox="1"/>
          <p:nvPr/>
        </p:nvSpPr>
        <p:spPr>
          <a:xfrm>
            <a:off x="1828800" y="1391831"/>
            <a:ext cx="9088967" cy="896784"/>
          </a:xfrm>
          <a:prstGeom prst="rect">
            <a:avLst/>
          </a:prstGeom>
        </p:spPr>
        <p:txBody>
          <a:bodyPr wrap="square" lIns="0" tIns="0" rIns="0" bIns="0" rtlCol="0" anchor="t">
            <a:spAutoFit/>
          </a:bodyPr>
          <a:lstStyle/>
          <a:p>
            <a:pPr algn="ctr">
              <a:lnSpc>
                <a:spcPts val="8165"/>
              </a:lnSpc>
            </a:pPr>
            <a:r>
              <a:rPr lang="en-US" sz="3200" spc="580" dirty="0">
                <a:solidFill>
                  <a:srgbClr val="FFFFFF"/>
                </a:solidFill>
                <a:latin typeface="Arial Black" panose="020B0A04020102020204" pitchFamily="34" charset="0"/>
              </a:rPr>
              <a:t>4. Flipbook Software</a:t>
            </a:r>
          </a:p>
        </p:txBody>
      </p:sp>
      <p:grpSp>
        <p:nvGrpSpPr>
          <p:cNvPr id="11" name="Group 11"/>
          <p:cNvGrpSpPr/>
          <p:nvPr/>
        </p:nvGrpSpPr>
        <p:grpSpPr>
          <a:xfrm>
            <a:off x="193261" y="7970805"/>
            <a:ext cx="4045545" cy="1265904"/>
            <a:chOff x="0" y="-19050"/>
            <a:chExt cx="1193094" cy="444543"/>
          </a:xfrm>
        </p:grpSpPr>
        <p:sp>
          <p:nvSpPr>
            <p:cNvPr id="12" name="Freeform 12"/>
            <p:cNvSpPr/>
            <p:nvPr/>
          </p:nvSpPr>
          <p:spPr>
            <a:xfrm>
              <a:off x="14825" y="68289"/>
              <a:ext cx="1178269" cy="357204"/>
            </a:xfrm>
            <a:custGeom>
              <a:avLst/>
              <a:gdLst/>
              <a:ahLst/>
              <a:cxnLst/>
              <a:rect l="l" t="t" r="r" b="b"/>
              <a:pathLst>
                <a:path w="1178269" h="357204">
                  <a:moveTo>
                    <a:pt x="0" y="0"/>
                  </a:moveTo>
                  <a:lnTo>
                    <a:pt x="1178269" y="0"/>
                  </a:lnTo>
                  <a:lnTo>
                    <a:pt x="1178269" y="357204"/>
                  </a:lnTo>
                  <a:lnTo>
                    <a:pt x="0" y="357204"/>
                  </a:lnTo>
                  <a:close/>
                </a:path>
              </a:pathLst>
            </a:custGeom>
            <a:solidFill>
              <a:srgbClr val="397D5A"/>
            </a:solidFill>
          </p:spPr>
          <p:txBody>
            <a:bodyPr/>
            <a:lstStyle/>
            <a:p>
              <a:endParaRPr lang="en-US" sz="1350" dirty="0"/>
            </a:p>
          </p:txBody>
        </p:sp>
        <p:sp>
          <p:nvSpPr>
            <p:cNvPr id="13" name="TextBox 13"/>
            <p:cNvSpPr txBox="1"/>
            <p:nvPr/>
          </p:nvSpPr>
          <p:spPr>
            <a:xfrm>
              <a:off x="0" y="-19050"/>
              <a:ext cx="1178269" cy="376254"/>
            </a:xfrm>
            <a:prstGeom prst="rect">
              <a:avLst/>
            </a:prstGeom>
          </p:spPr>
          <p:txBody>
            <a:bodyPr lIns="85725" tIns="85725" rIns="85725" bIns="85725" rtlCol="0" anchor="ctr"/>
            <a:lstStyle/>
            <a:p>
              <a:pPr algn="ctr">
                <a:lnSpc>
                  <a:spcPts val="1553"/>
                </a:lnSpc>
                <a:spcBef>
                  <a:spcPct val="0"/>
                </a:spcBef>
              </a:pPr>
              <a:br>
                <a:rPr lang="en-US" sz="1125" spc="11" dirty="0">
                  <a:solidFill>
                    <a:srgbClr val="FFFFFF"/>
                  </a:solidFill>
                  <a:latin typeface="Open Sauce Italics"/>
                </a:rPr>
              </a:br>
              <a:r>
                <a:rPr lang="en-US" sz="1125" spc="11" dirty="0">
                  <a:solidFill>
                    <a:srgbClr val="FFFFFF"/>
                  </a:solidFill>
                  <a:latin typeface="Open Sauce Italics"/>
                </a:rPr>
                <a:t>Somewhat expensive but integrated well with Canva and InDesign.</a:t>
              </a:r>
            </a:p>
          </p:txBody>
        </p:sp>
      </p:grpSp>
      <p:grpSp>
        <p:nvGrpSpPr>
          <p:cNvPr id="15" name="Group 15"/>
          <p:cNvGrpSpPr/>
          <p:nvPr/>
        </p:nvGrpSpPr>
        <p:grpSpPr>
          <a:xfrm>
            <a:off x="5070572" y="3867822"/>
            <a:ext cx="4168158" cy="477561"/>
            <a:chOff x="0" y="0"/>
            <a:chExt cx="1178269" cy="167703"/>
          </a:xfrm>
        </p:grpSpPr>
        <p:sp>
          <p:nvSpPr>
            <p:cNvPr id="16" name="Freeform 16"/>
            <p:cNvSpPr/>
            <p:nvPr/>
          </p:nvSpPr>
          <p:spPr>
            <a:xfrm>
              <a:off x="0" y="0"/>
              <a:ext cx="1178269" cy="167703"/>
            </a:xfrm>
            <a:custGeom>
              <a:avLst/>
              <a:gdLst/>
              <a:ahLst/>
              <a:cxnLst/>
              <a:rect l="l" t="t" r="r" b="b"/>
              <a:pathLst>
                <a:path w="1178269" h="167703">
                  <a:moveTo>
                    <a:pt x="0" y="0"/>
                  </a:moveTo>
                  <a:lnTo>
                    <a:pt x="1178269" y="0"/>
                  </a:lnTo>
                  <a:lnTo>
                    <a:pt x="1178269" y="167703"/>
                  </a:lnTo>
                  <a:lnTo>
                    <a:pt x="0" y="167703"/>
                  </a:lnTo>
                  <a:close/>
                </a:path>
              </a:pathLst>
            </a:custGeom>
            <a:solidFill>
              <a:srgbClr val="1C5739"/>
            </a:solidFill>
          </p:spPr>
          <p:txBody>
            <a:bodyPr/>
            <a:lstStyle/>
            <a:p>
              <a:endParaRPr lang="en-US" sz="1350" dirty="0"/>
            </a:p>
          </p:txBody>
        </p:sp>
        <p:sp>
          <p:nvSpPr>
            <p:cNvPr id="17" name="TextBox 17"/>
            <p:cNvSpPr txBox="1"/>
            <p:nvPr/>
          </p:nvSpPr>
          <p:spPr>
            <a:xfrm>
              <a:off x="0" y="-47625"/>
              <a:ext cx="1178269" cy="215328"/>
            </a:xfrm>
            <a:prstGeom prst="rect">
              <a:avLst/>
            </a:prstGeom>
          </p:spPr>
          <p:txBody>
            <a:bodyPr lIns="38100" tIns="38100" rIns="38100" bIns="38100" rtlCol="0" anchor="ctr"/>
            <a:lstStyle/>
            <a:p>
              <a:pPr algn="ctr">
                <a:lnSpc>
                  <a:spcPts val="2568"/>
                </a:lnSpc>
                <a:spcBef>
                  <a:spcPct val="0"/>
                </a:spcBef>
              </a:pPr>
              <a:r>
                <a:rPr lang="en-US" sz="1861" spc="18" dirty="0">
                  <a:solidFill>
                    <a:srgbClr val="FFFFFF"/>
                  </a:solidFill>
                  <a:latin typeface="Open Sauce Italics"/>
                </a:rPr>
                <a:t>Flipping Book</a:t>
              </a:r>
            </a:p>
          </p:txBody>
        </p:sp>
      </p:grpSp>
      <p:grpSp>
        <p:nvGrpSpPr>
          <p:cNvPr id="18" name="Group 18"/>
          <p:cNvGrpSpPr/>
          <p:nvPr/>
        </p:nvGrpSpPr>
        <p:grpSpPr>
          <a:xfrm>
            <a:off x="4829996" y="8090400"/>
            <a:ext cx="4518916" cy="1146308"/>
            <a:chOff x="-29447" y="-19050"/>
            <a:chExt cx="1207716" cy="402545"/>
          </a:xfrm>
        </p:grpSpPr>
        <p:sp>
          <p:nvSpPr>
            <p:cNvPr id="19" name="Freeform 19"/>
            <p:cNvSpPr/>
            <p:nvPr/>
          </p:nvSpPr>
          <p:spPr>
            <a:xfrm>
              <a:off x="-29447" y="26291"/>
              <a:ext cx="1178269" cy="357204"/>
            </a:xfrm>
            <a:custGeom>
              <a:avLst/>
              <a:gdLst/>
              <a:ahLst/>
              <a:cxnLst/>
              <a:rect l="l" t="t" r="r" b="b"/>
              <a:pathLst>
                <a:path w="1178269" h="357204">
                  <a:moveTo>
                    <a:pt x="0" y="0"/>
                  </a:moveTo>
                  <a:lnTo>
                    <a:pt x="1178269" y="0"/>
                  </a:lnTo>
                  <a:lnTo>
                    <a:pt x="1178269" y="357204"/>
                  </a:lnTo>
                  <a:lnTo>
                    <a:pt x="0" y="357204"/>
                  </a:lnTo>
                  <a:close/>
                </a:path>
              </a:pathLst>
            </a:custGeom>
            <a:solidFill>
              <a:srgbClr val="397D5A"/>
            </a:solidFill>
          </p:spPr>
          <p:txBody>
            <a:bodyPr/>
            <a:lstStyle/>
            <a:p>
              <a:endParaRPr lang="en-US" sz="1350" dirty="0"/>
            </a:p>
          </p:txBody>
        </p:sp>
        <p:sp>
          <p:nvSpPr>
            <p:cNvPr id="20" name="TextBox 20"/>
            <p:cNvSpPr txBox="1"/>
            <p:nvPr/>
          </p:nvSpPr>
          <p:spPr>
            <a:xfrm>
              <a:off x="0" y="-19050"/>
              <a:ext cx="1178269" cy="376254"/>
            </a:xfrm>
            <a:prstGeom prst="rect">
              <a:avLst/>
            </a:prstGeom>
          </p:spPr>
          <p:txBody>
            <a:bodyPr lIns="85725" tIns="85725" rIns="85725" bIns="85725" rtlCol="0" anchor="ctr"/>
            <a:lstStyle/>
            <a:p>
              <a:pPr algn="ctr">
                <a:lnSpc>
                  <a:spcPts val="1553"/>
                </a:lnSpc>
                <a:spcBef>
                  <a:spcPct val="0"/>
                </a:spcBef>
              </a:pPr>
              <a:r>
                <a:rPr lang="en-US" sz="1125" spc="11" dirty="0">
                  <a:solidFill>
                    <a:srgbClr val="FFFFFF"/>
                  </a:solidFill>
                  <a:latin typeface="Open Sauce Italics"/>
                </a:rPr>
                <a:t>A good array of features and less expensive.</a:t>
              </a:r>
            </a:p>
          </p:txBody>
        </p:sp>
      </p:grpSp>
      <p:grpSp>
        <p:nvGrpSpPr>
          <p:cNvPr id="22" name="Group 22"/>
          <p:cNvGrpSpPr/>
          <p:nvPr/>
        </p:nvGrpSpPr>
        <p:grpSpPr>
          <a:xfrm>
            <a:off x="9753600" y="3867822"/>
            <a:ext cx="3581400" cy="477561"/>
            <a:chOff x="0" y="0"/>
            <a:chExt cx="1178269" cy="167703"/>
          </a:xfrm>
        </p:grpSpPr>
        <p:sp>
          <p:nvSpPr>
            <p:cNvPr id="23" name="Freeform 23"/>
            <p:cNvSpPr/>
            <p:nvPr/>
          </p:nvSpPr>
          <p:spPr>
            <a:xfrm>
              <a:off x="0" y="0"/>
              <a:ext cx="1178269" cy="167703"/>
            </a:xfrm>
            <a:custGeom>
              <a:avLst/>
              <a:gdLst/>
              <a:ahLst/>
              <a:cxnLst/>
              <a:rect l="l" t="t" r="r" b="b"/>
              <a:pathLst>
                <a:path w="1178269" h="167703">
                  <a:moveTo>
                    <a:pt x="0" y="0"/>
                  </a:moveTo>
                  <a:lnTo>
                    <a:pt x="1178269" y="0"/>
                  </a:lnTo>
                  <a:lnTo>
                    <a:pt x="1178269" y="167703"/>
                  </a:lnTo>
                  <a:lnTo>
                    <a:pt x="0" y="167703"/>
                  </a:lnTo>
                  <a:close/>
                </a:path>
              </a:pathLst>
            </a:custGeom>
            <a:solidFill>
              <a:srgbClr val="1C5739"/>
            </a:solidFill>
          </p:spPr>
          <p:txBody>
            <a:bodyPr/>
            <a:lstStyle/>
            <a:p>
              <a:endParaRPr lang="en-US" sz="1350" dirty="0"/>
            </a:p>
          </p:txBody>
        </p:sp>
        <p:sp>
          <p:nvSpPr>
            <p:cNvPr id="24" name="TextBox 24"/>
            <p:cNvSpPr txBox="1"/>
            <p:nvPr/>
          </p:nvSpPr>
          <p:spPr>
            <a:xfrm>
              <a:off x="0" y="-47625"/>
              <a:ext cx="1178269" cy="215328"/>
            </a:xfrm>
            <a:prstGeom prst="rect">
              <a:avLst/>
            </a:prstGeom>
          </p:spPr>
          <p:txBody>
            <a:bodyPr lIns="38100" tIns="38100" rIns="38100" bIns="38100" rtlCol="0" anchor="ctr"/>
            <a:lstStyle/>
            <a:p>
              <a:pPr algn="ctr">
                <a:lnSpc>
                  <a:spcPts val="2568"/>
                </a:lnSpc>
                <a:spcBef>
                  <a:spcPct val="0"/>
                </a:spcBef>
              </a:pPr>
              <a:r>
                <a:rPr lang="en-US" sz="1861" spc="18" dirty="0">
                  <a:solidFill>
                    <a:srgbClr val="FFFFFF"/>
                  </a:solidFill>
                  <a:latin typeface="Open Sauce Italics"/>
                </a:rPr>
                <a:t>Instant Flipbook</a:t>
              </a:r>
            </a:p>
          </p:txBody>
        </p:sp>
      </p:grpSp>
      <p:grpSp>
        <p:nvGrpSpPr>
          <p:cNvPr id="25" name="Group 25"/>
          <p:cNvGrpSpPr/>
          <p:nvPr/>
        </p:nvGrpSpPr>
        <p:grpSpPr>
          <a:xfrm>
            <a:off x="9753600" y="8090400"/>
            <a:ext cx="3477611" cy="1091648"/>
            <a:chOff x="0" y="-26146"/>
            <a:chExt cx="1183570" cy="383350"/>
          </a:xfrm>
        </p:grpSpPr>
        <p:sp>
          <p:nvSpPr>
            <p:cNvPr id="26" name="Freeform 26"/>
            <p:cNvSpPr/>
            <p:nvPr/>
          </p:nvSpPr>
          <p:spPr>
            <a:xfrm>
              <a:off x="0" y="0"/>
              <a:ext cx="1178269" cy="357204"/>
            </a:xfrm>
            <a:custGeom>
              <a:avLst/>
              <a:gdLst/>
              <a:ahLst/>
              <a:cxnLst/>
              <a:rect l="l" t="t" r="r" b="b"/>
              <a:pathLst>
                <a:path w="1178269" h="357204">
                  <a:moveTo>
                    <a:pt x="0" y="0"/>
                  </a:moveTo>
                  <a:lnTo>
                    <a:pt x="1178269" y="0"/>
                  </a:lnTo>
                  <a:lnTo>
                    <a:pt x="1178269" y="357204"/>
                  </a:lnTo>
                  <a:lnTo>
                    <a:pt x="0" y="357204"/>
                  </a:lnTo>
                  <a:close/>
                </a:path>
              </a:pathLst>
            </a:custGeom>
            <a:solidFill>
              <a:srgbClr val="397D5A"/>
            </a:solidFill>
          </p:spPr>
          <p:txBody>
            <a:bodyPr/>
            <a:lstStyle/>
            <a:p>
              <a:endParaRPr lang="en-US" sz="1350" dirty="0"/>
            </a:p>
          </p:txBody>
        </p:sp>
        <p:sp>
          <p:nvSpPr>
            <p:cNvPr id="27" name="TextBox 27"/>
            <p:cNvSpPr txBox="1"/>
            <p:nvPr/>
          </p:nvSpPr>
          <p:spPr>
            <a:xfrm>
              <a:off x="5301" y="-26146"/>
              <a:ext cx="1178269" cy="376254"/>
            </a:xfrm>
            <a:prstGeom prst="rect">
              <a:avLst/>
            </a:prstGeom>
          </p:spPr>
          <p:txBody>
            <a:bodyPr lIns="85725" tIns="85725" rIns="85725" bIns="85725" rtlCol="0" anchor="ctr"/>
            <a:lstStyle/>
            <a:p>
              <a:pPr algn="ctr">
                <a:lnSpc>
                  <a:spcPts val="1553"/>
                </a:lnSpc>
                <a:spcBef>
                  <a:spcPct val="0"/>
                </a:spcBef>
              </a:pPr>
              <a:r>
                <a:rPr lang="en-US" sz="1125" spc="11" dirty="0">
                  <a:solidFill>
                    <a:srgbClr val="FFFFFF"/>
                  </a:solidFill>
                  <a:latin typeface="Open Sauce Italics"/>
                </a:rPr>
                <a:t>Flipbook software for nonprofits: </a:t>
              </a:r>
              <a:r>
                <a:rPr lang="en-US" sz="1125" spc="11" dirty="0">
                  <a:solidFill>
                    <a:schemeClr val="bg1"/>
                  </a:solidFill>
                  <a:latin typeface="Open Sauce Italics"/>
                  <a:hlinkClick r:id="rId4">
                    <a:extLst>
                      <a:ext uri="{A12FA001-AC4F-418D-AE19-62706E023703}">
                        <ahyp:hlinkClr xmlns:ahyp="http://schemas.microsoft.com/office/drawing/2018/hyperlinkcolor" val="tx"/>
                      </a:ext>
                    </a:extLst>
                  </a:hlinkClick>
                </a:rPr>
                <a:t>https://sourceforge.net/software/flipbook/for-nonprofit</a:t>
              </a:r>
              <a:r>
                <a:rPr lang="en-US" sz="1125" spc="11" dirty="0">
                  <a:solidFill>
                    <a:schemeClr val="bg1"/>
                  </a:solidFill>
                  <a:latin typeface="Open Sauce Italics"/>
                </a:rPr>
                <a:t> </a:t>
              </a:r>
            </a:p>
          </p:txBody>
        </p:sp>
      </p:grpSp>
      <p:sp>
        <p:nvSpPr>
          <p:cNvPr id="28" name="Freeform 28"/>
          <p:cNvSpPr/>
          <p:nvPr/>
        </p:nvSpPr>
        <p:spPr>
          <a:xfrm>
            <a:off x="11556361" y="-328990"/>
            <a:ext cx="3087267" cy="3087267"/>
          </a:xfrm>
          <a:custGeom>
            <a:avLst/>
            <a:gdLst/>
            <a:ahLst/>
            <a:cxnLst/>
            <a:rect l="l" t="t" r="r" b="b"/>
            <a:pathLst>
              <a:path w="4116356" h="4116356">
                <a:moveTo>
                  <a:pt x="0" y="0"/>
                </a:moveTo>
                <a:lnTo>
                  <a:pt x="4116355" y="0"/>
                </a:lnTo>
                <a:lnTo>
                  <a:pt x="4116355" y="4116356"/>
                </a:lnTo>
                <a:lnTo>
                  <a:pt x="0" y="411635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350" dirty="0"/>
          </a:p>
        </p:txBody>
      </p:sp>
      <p:sp>
        <p:nvSpPr>
          <p:cNvPr id="29" name="Freeform 29"/>
          <p:cNvSpPr/>
          <p:nvPr/>
        </p:nvSpPr>
        <p:spPr>
          <a:xfrm>
            <a:off x="-1951784" y="1285876"/>
            <a:ext cx="2442065" cy="2442065"/>
          </a:xfrm>
          <a:custGeom>
            <a:avLst/>
            <a:gdLst/>
            <a:ahLst/>
            <a:cxnLst/>
            <a:rect l="l" t="t" r="r" b="b"/>
            <a:pathLst>
              <a:path w="3256087" h="3256087">
                <a:moveTo>
                  <a:pt x="0" y="0"/>
                </a:moveTo>
                <a:lnTo>
                  <a:pt x="3256087" y="0"/>
                </a:lnTo>
                <a:lnTo>
                  <a:pt x="3256087" y="3256087"/>
                </a:lnTo>
                <a:lnTo>
                  <a:pt x="0" y="325608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350" dirty="0"/>
          </a:p>
        </p:txBody>
      </p:sp>
      <p:sp>
        <p:nvSpPr>
          <p:cNvPr id="6" name="TextBox 5">
            <a:extLst>
              <a:ext uri="{FF2B5EF4-FFF2-40B4-BE49-F238E27FC236}">
                <a16:creationId xmlns:a16="http://schemas.microsoft.com/office/drawing/2014/main" id="{4038D73F-54B8-CD4F-E8D2-0DE8885CED97}"/>
              </a:ext>
            </a:extLst>
          </p:cNvPr>
          <p:cNvSpPr txBox="1"/>
          <p:nvPr/>
        </p:nvSpPr>
        <p:spPr>
          <a:xfrm>
            <a:off x="207416" y="4674080"/>
            <a:ext cx="3945007" cy="3416320"/>
          </a:xfrm>
          <a:prstGeom prst="rect">
            <a:avLst/>
          </a:prstGeom>
          <a:noFill/>
        </p:spPr>
        <p:txBody>
          <a:bodyPr wrap="square" rtlCol="0">
            <a:spAutoFit/>
          </a:bodyPr>
          <a:lstStyle/>
          <a:p>
            <a:r>
              <a:rPr lang="en-US" b="1" dirty="0"/>
              <a:t>ISSUU</a:t>
            </a:r>
            <a:r>
              <a:rPr lang="en-US" dirty="0"/>
              <a:t>—ISSUU is easy to use, full-featured, and the purchased version allows the ability to remove ads and customize embedment. It is a hosted web service from $0 to $299/month. ISSUU has Canva and InDesign integration.</a:t>
            </a:r>
          </a:p>
          <a:p>
            <a:r>
              <a:rPr lang="en-US" dirty="0"/>
              <a:t>Sample Use of ISSUU:</a:t>
            </a:r>
          </a:p>
          <a:p>
            <a:r>
              <a:rPr lang="en-US" dirty="0"/>
              <a:t>2022 UNICEF: </a:t>
            </a:r>
            <a:r>
              <a:rPr lang="en-US" dirty="0">
                <a:hlinkClick r:id="rId7"/>
              </a:rPr>
              <a:t>https://www.unicef.org/reports/unicef-annual-report-2022</a:t>
            </a:r>
            <a:endParaRPr lang="en-US" dirty="0"/>
          </a:p>
          <a:p>
            <a:endParaRPr lang="en-US" dirty="0"/>
          </a:p>
        </p:txBody>
      </p:sp>
      <p:sp>
        <p:nvSpPr>
          <p:cNvPr id="14" name="TextBox 13">
            <a:extLst>
              <a:ext uri="{FF2B5EF4-FFF2-40B4-BE49-F238E27FC236}">
                <a16:creationId xmlns:a16="http://schemas.microsoft.com/office/drawing/2014/main" id="{90A66053-C628-C4F0-E768-484E4E25E53D}"/>
              </a:ext>
            </a:extLst>
          </p:cNvPr>
          <p:cNvSpPr txBox="1"/>
          <p:nvPr/>
        </p:nvSpPr>
        <p:spPr>
          <a:xfrm>
            <a:off x="5070572" y="4674080"/>
            <a:ext cx="4032218" cy="2585323"/>
          </a:xfrm>
          <a:prstGeom prst="rect">
            <a:avLst/>
          </a:prstGeom>
          <a:noFill/>
        </p:spPr>
        <p:txBody>
          <a:bodyPr wrap="square" rtlCol="0">
            <a:spAutoFit/>
          </a:bodyPr>
          <a:lstStyle/>
          <a:p>
            <a:r>
              <a:rPr lang="en-US" b="1" dirty="0"/>
              <a:t>Flipping Book</a:t>
            </a:r>
            <a:r>
              <a:rPr lang="en-US" dirty="0"/>
              <a:t>—Flipping Book creates HTML5 interactive documents that can be hosted on your own platform from $44 to $179/month.</a:t>
            </a:r>
          </a:p>
          <a:p>
            <a:r>
              <a:rPr lang="en-US" dirty="0"/>
              <a:t>Sample Uses Flipping Book:</a:t>
            </a:r>
          </a:p>
          <a:p>
            <a:r>
              <a:rPr lang="en-US" dirty="0"/>
              <a:t>Multiple examples: </a:t>
            </a:r>
            <a:r>
              <a:rPr lang="en-US" dirty="0">
                <a:hlinkClick r:id="rId8"/>
              </a:rPr>
              <a:t>https://flippingbook.com/presentation-examples</a:t>
            </a:r>
            <a:endParaRPr lang="en-US" dirty="0"/>
          </a:p>
          <a:p>
            <a:endParaRPr lang="en-US" dirty="0"/>
          </a:p>
        </p:txBody>
      </p:sp>
      <p:sp>
        <p:nvSpPr>
          <p:cNvPr id="21" name="TextBox 20">
            <a:extLst>
              <a:ext uri="{FF2B5EF4-FFF2-40B4-BE49-F238E27FC236}">
                <a16:creationId xmlns:a16="http://schemas.microsoft.com/office/drawing/2014/main" id="{6E579D15-AB23-754D-2C0B-BC879F8BFD89}"/>
              </a:ext>
            </a:extLst>
          </p:cNvPr>
          <p:cNvSpPr txBox="1"/>
          <p:nvPr/>
        </p:nvSpPr>
        <p:spPr>
          <a:xfrm>
            <a:off x="9753600" y="4674080"/>
            <a:ext cx="3581400" cy="2585323"/>
          </a:xfrm>
          <a:prstGeom prst="rect">
            <a:avLst/>
          </a:prstGeom>
          <a:noFill/>
        </p:spPr>
        <p:txBody>
          <a:bodyPr wrap="square" rtlCol="0">
            <a:spAutoFit/>
          </a:bodyPr>
          <a:lstStyle/>
          <a:p>
            <a:r>
              <a:rPr lang="en-US" b="1" dirty="0"/>
              <a:t>Instant Flipbook</a:t>
            </a:r>
            <a:r>
              <a:rPr lang="en-US" dirty="0"/>
              <a:t>—Instant Flipbook works for organizations who have technical support. It offers search, videos, and is priced by book: $77 for the first book with standard features, with discounts after one book. At 20 books, the cost is $47 per flipbook.</a:t>
            </a:r>
          </a:p>
          <a:p>
            <a:r>
              <a:rPr lang="en-US" dirty="0">
                <a:hlinkClick r:id="rId9"/>
              </a:rPr>
              <a:t>https://fliphtml5.com/</a:t>
            </a:r>
            <a:r>
              <a:rPr lang="en-US" dirty="0"/>
              <a:t> </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13CC13-4FB7-5D87-12B1-C8303ACFB334}"/>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2F5CAAEF-8BC1-7AE3-A057-78760B366457}"/>
              </a:ext>
            </a:extLst>
          </p:cNvPr>
          <p:cNvGrpSpPr/>
          <p:nvPr/>
        </p:nvGrpSpPr>
        <p:grpSpPr>
          <a:xfrm>
            <a:off x="-396002" y="1285875"/>
            <a:ext cx="14286242" cy="2314575"/>
            <a:chOff x="0" y="0"/>
            <a:chExt cx="5016842" cy="812800"/>
          </a:xfrm>
        </p:grpSpPr>
        <p:sp>
          <p:nvSpPr>
            <p:cNvPr id="4" name="Freeform 4">
              <a:extLst>
                <a:ext uri="{FF2B5EF4-FFF2-40B4-BE49-F238E27FC236}">
                  <a16:creationId xmlns:a16="http://schemas.microsoft.com/office/drawing/2014/main" id="{DFDCE04F-3641-D3E8-0DD3-BE2821F42361}"/>
                </a:ext>
              </a:extLst>
            </p:cNvPr>
            <p:cNvSpPr/>
            <p:nvPr/>
          </p:nvSpPr>
          <p:spPr>
            <a:xfrm>
              <a:off x="0" y="0"/>
              <a:ext cx="5016842" cy="812800"/>
            </a:xfrm>
            <a:custGeom>
              <a:avLst/>
              <a:gdLst/>
              <a:ahLst/>
              <a:cxnLst/>
              <a:rect l="l" t="t" r="r" b="b"/>
              <a:pathLst>
                <a:path w="5016842" h="812800">
                  <a:moveTo>
                    <a:pt x="0" y="0"/>
                  </a:moveTo>
                  <a:lnTo>
                    <a:pt x="5016842" y="0"/>
                  </a:lnTo>
                  <a:lnTo>
                    <a:pt x="5016842" y="812800"/>
                  </a:lnTo>
                  <a:lnTo>
                    <a:pt x="0" y="812800"/>
                  </a:lnTo>
                  <a:close/>
                </a:path>
              </a:pathLst>
            </a:custGeom>
            <a:solidFill>
              <a:srgbClr val="1C5739"/>
            </a:solidFill>
          </p:spPr>
          <p:txBody>
            <a:bodyPr/>
            <a:lstStyle/>
            <a:p>
              <a:endParaRPr lang="en-US" sz="1350" dirty="0"/>
            </a:p>
          </p:txBody>
        </p:sp>
        <p:sp>
          <p:nvSpPr>
            <p:cNvPr id="5" name="TextBox 5">
              <a:extLst>
                <a:ext uri="{FF2B5EF4-FFF2-40B4-BE49-F238E27FC236}">
                  <a16:creationId xmlns:a16="http://schemas.microsoft.com/office/drawing/2014/main" id="{4D83AB6B-FE12-4C2B-F706-86D05F4FD449}"/>
                </a:ext>
              </a:extLst>
            </p:cNvPr>
            <p:cNvSpPr txBox="1"/>
            <p:nvPr/>
          </p:nvSpPr>
          <p:spPr>
            <a:xfrm>
              <a:off x="0" y="-19050"/>
              <a:ext cx="5016842" cy="831850"/>
            </a:xfrm>
            <a:prstGeom prst="rect">
              <a:avLst/>
            </a:prstGeom>
          </p:spPr>
          <p:txBody>
            <a:bodyPr lIns="38100" tIns="38100" rIns="38100" bIns="38100" rtlCol="0" anchor="ctr"/>
            <a:lstStyle/>
            <a:p>
              <a:pPr algn="ctr">
                <a:lnSpc>
                  <a:spcPts val="2144"/>
                </a:lnSpc>
              </a:pPr>
              <a:endParaRPr sz="1350" dirty="0"/>
            </a:p>
          </p:txBody>
        </p:sp>
      </p:grpSp>
      <p:sp>
        <p:nvSpPr>
          <p:cNvPr id="10" name="TextBox 10">
            <a:extLst>
              <a:ext uri="{FF2B5EF4-FFF2-40B4-BE49-F238E27FC236}">
                <a16:creationId xmlns:a16="http://schemas.microsoft.com/office/drawing/2014/main" id="{534102C5-C1A2-9FBE-B5EB-C42CDACD0192}"/>
              </a:ext>
            </a:extLst>
          </p:cNvPr>
          <p:cNvSpPr txBox="1"/>
          <p:nvPr/>
        </p:nvSpPr>
        <p:spPr>
          <a:xfrm>
            <a:off x="304799" y="1608461"/>
            <a:ext cx="12268201" cy="900183"/>
          </a:xfrm>
          <a:prstGeom prst="rect">
            <a:avLst/>
          </a:prstGeom>
        </p:spPr>
        <p:txBody>
          <a:bodyPr wrap="square" lIns="0" tIns="0" rIns="0" bIns="0" rtlCol="0" anchor="t">
            <a:spAutoFit/>
          </a:bodyPr>
          <a:lstStyle/>
          <a:p>
            <a:pPr algn="ctr">
              <a:lnSpc>
                <a:spcPts val="8165"/>
              </a:lnSpc>
            </a:pPr>
            <a:r>
              <a:rPr lang="en-US" sz="3300" spc="580" dirty="0">
                <a:solidFill>
                  <a:srgbClr val="FFFFFF"/>
                </a:solidFill>
                <a:latin typeface="Arial Black" panose="020B0A04020102020204" pitchFamily="34" charset="0"/>
              </a:rPr>
              <a:t>4. A Video Annual Report</a:t>
            </a:r>
          </a:p>
        </p:txBody>
      </p:sp>
      <p:grpSp>
        <p:nvGrpSpPr>
          <p:cNvPr id="22" name="Group 22">
            <a:extLst>
              <a:ext uri="{FF2B5EF4-FFF2-40B4-BE49-F238E27FC236}">
                <a16:creationId xmlns:a16="http://schemas.microsoft.com/office/drawing/2014/main" id="{66F210F7-93A9-7BE2-8EB2-2346846ADB20}"/>
              </a:ext>
            </a:extLst>
          </p:cNvPr>
          <p:cNvGrpSpPr/>
          <p:nvPr/>
        </p:nvGrpSpPr>
        <p:grpSpPr>
          <a:xfrm>
            <a:off x="2487054" y="3867822"/>
            <a:ext cx="8460681" cy="477561"/>
            <a:chOff x="0" y="0"/>
            <a:chExt cx="1178269" cy="167703"/>
          </a:xfrm>
        </p:grpSpPr>
        <p:sp>
          <p:nvSpPr>
            <p:cNvPr id="23" name="Freeform 23">
              <a:extLst>
                <a:ext uri="{FF2B5EF4-FFF2-40B4-BE49-F238E27FC236}">
                  <a16:creationId xmlns:a16="http://schemas.microsoft.com/office/drawing/2014/main" id="{EB551E18-0388-B79F-BEBF-AD7BCA16BB9D}"/>
                </a:ext>
              </a:extLst>
            </p:cNvPr>
            <p:cNvSpPr/>
            <p:nvPr/>
          </p:nvSpPr>
          <p:spPr>
            <a:xfrm>
              <a:off x="0" y="0"/>
              <a:ext cx="1178269" cy="167703"/>
            </a:xfrm>
            <a:custGeom>
              <a:avLst/>
              <a:gdLst/>
              <a:ahLst/>
              <a:cxnLst/>
              <a:rect l="l" t="t" r="r" b="b"/>
              <a:pathLst>
                <a:path w="1178269" h="167703">
                  <a:moveTo>
                    <a:pt x="0" y="0"/>
                  </a:moveTo>
                  <a:lnTo>
                    <a:pt x="1178269" y="0"/>
                  </a:lnTo>
                  <a:lnTo>
                    <a:pt x="1178269" y="167703"/>
                  </a:lnTo>
                  <a:lnTo>
                    <a:pt x="0" y="167703"/>
                  </a:lnTo>
                  <a:close/>
                </a:path>
              </a:pathLst>
            </a:custGeom>
            <a:solidFill>
              <a:srgbClr val="1C5739"/>
            </a:solidFill>
          </p:spPr>
          <p:txBody>
            <a:bodyPr/>
            <a:lstStyle/>
            <a:p>
              <a:endParaRPr lang="en-US" sz="1350" dirty="0"/>
            </a:p>
          </p:txBody>
        </p:sp>
        <p:sp>
          <p:nvSpPr>
            <p:cNvPr id="24" name="TextBox 24">
              <a:extLst>
                <a:ext uri="{FF2B5EF4-FFF2-40B4-BE49-F238E27FC236}">
                  <a16:creationId xmlns:a16="http://schemas.microsoft.com/office/drawing/2014/main" id="{1861A9ED-0F33-3A5D-ED83-890C4CAD0BE2}"/>
                </a:ext>
              </a:extLst>
            </p:cNvPr>
            <p:cNvSpPr txBox="1"/>
            <p:nvPr/>
          </p:nvSpPr>
          <p:spPr>
            <a:xfrm>
              <a:off x="0" y="-47625"/>
              <a:ext cx="1178269" cy="215328"/>
            </a:xfrm>
            <a:prstGeom prst="rect">
              <a:avLst/>
            </a:prstGeom>
          </p:spPr>
          <p:txBody>
            <a:bodyPr lIns="38100" tIns="38100" rIns="38100" bIns="38100" rtlCol="0" anchor="ctr"/>
            <a:lstStyle/>
            <a:p>
              <a:pPr algn="ctr">
                <a:lnSpc>
                  <a:spcPts val="2568"/>
                </a:lnSpc>
                <a:spcBef>
                  <a:spcPct val="0"/>
                </a:spcBef>
              </a:pPr>
              <a:r>
                <a:rPr lang="en-US" sz="1861" spc="18" dirty="0">
                  <a:solidFill>
                    <a:srgbClr val="FFFFFF"/>
                  </a:solidFill>
                  <a:latin typeface="Open Sauce Italics"/>
                </a:rPr>
                <a:t>Repair the World – Video Annual Report</a:t>
              </a:r>
            </a:p>
          </p:txBody>
        </p:sp>
      </p:grpSp>
      <p:grpSp>
        <p:nvGrpSpPr>
          <p:cNvPr id="25" name="Group 25">
            <a:extLst>
              <a:ext uri="{FF2B5EF4-FFF2-40B4-BE49-F238E27FC236}">
                <a16:creationId xmlns:a16="http://schemas.microsoft.com/office/drawing/2014/main" id="{96B349E3-CC3E-E553-F82E-A0B291E0973A}"/>
              </a:ext>
            </a:extLst>
          </p:cNvPr>
          <p:cNvGrpSpPr/>
          <p:nvPr/>
        </p:nvGrpSpPr>
        <p:grpSpPr>
          <a:xfrm>
            <a:off x="2450959" y="9324135"/>
            <a:ext cx="8750441" cy="1073423"/>
            <a:chOff x="-5416" y="0"/>
            <a:chExt cx="1183685" cy="376254"/>
          </a:xfrm>
        </p:grpSpPr>
        <p:sp>
          <p:nvSpPr>
            <p:cNvPr id="26" name="Freeform 26">
              <a:extLst>
                <a:ext uri="{FF2B5EF4-FFF2-40B4-BE49-F238E27FC236}">
                  <a16:creationId xmlns:a16="http://schemas.microsoft.com/office/drawing/2014/main" id="{75954C8E-6C8B-649F-9E97-1DBB7FFD0B1B}"/>
                </a:ext>
              </a:extLst>
            </p:cNvPr>
            <p:cNvSpPr/>
            <p:nvPr/>
          </p:nvSpPr>
          <p:spPr>
            <a:xfrm>
              <a:off x="0" y="0"/>
              <a:ext cx="1178269" cy="311862"/>
            </a:xfrm>
            <a:custGeom>
              <a:avLst/>
              <a:gdLst/>
              <a:ahLst/>
              <a:cxnLst/>
              <a:rect l="l" t="t" r="r" b="b"/>
              <a:pathLst>
                <a:path w="1178269" h="357204">
                  <a:moveTo>
                    <a:pt x="0" y="0"/>
                  </a:moveTo>
                  <a:lnTo>
                    <a:pt x="1178269" y="0"/>
                  </a:lnTo>
                  <a:lnTo>
                    <a:pt x="1178269" y="357204"/>
                  </a:lnTo>
                  <a:lnTo>
                    <a:pt x="0" y="357204"/>
                  </a:lnTo>
                  <a:close/>
                </a:path>
              </a:pathLst>
            </a:custGeom>
            <a:solidFill>
              <a:srgbClr val="397D5A"/>
            </a:solidFill>
          </p:spPr>
          <p:txBody>
            <a:bodyPr/>
            <a:lstStyle/>
            <a:p>
              <a:endParaRPr lang="en-US" sz="1350" dirty="0"/>
            </a:p>
          </p:txBody>
        </p:sp>
        <p:sp>
          <p:nvSpPr>
            <p:cNvPr id="27" name="TextBox 27">
              <a:extLst>
                <a:ext uri="{FF2B5EF4-FFF2-40B4-BE49-F238E27FC236}">
                  <a16:creationId xmlns:a16="http://schemas.microsoft.com/office/drawing/2014/main" id="{CA9F4322-7332-F403-806D-D83D714930B4}"/>
                </a:ext>
              </a:extLst>
            </p:cNvPr>
            <p:cNvSpPr txBox="1"/>
            <p:nvPr/>
          </p:nvSpPr>
          <p:spPr>
            <a:xfrm>
              <a:off x="-5416" y="0"/>
              <a:ext cx="1178269" cy="376254"/>
            </a:xfrm>
            <a:prstGeom prst="rect">
              <a:avLst/>
            </a:prstGeom>
          </p:spPr>
          <p:txBody>
            <a:bodyPr lIns="85725" tIns="85725" rIns="85725" bIns="85725" rtlCol="0" anchor="ctr"/>
            <a:lstStyle/>
            <a:p>
              <a:pPr algn="ctr">
                <a:lnSpc>
                  <a:spcPts val="1553"/>
                </a:lnSpc>
                <a:spcBef>
                  <a:spcPct val="0"/>
                </a:spcBef>
              </a:pPr>
              <a:r>
                <a:rPr lang="en-US" sz="1400" spc="11" dirty="0">
                  <a:solidFill>
                    <a:srgbClr val="FFFFFF"/>
                  </a:solidFill>
                  <a:latin typeface="Open Sauce Italics"/>
                </a:rPr>
                <a:t>Repair the World. (2022). What a year it’s been! 2021-2022 Annual Report Snapshot. [Video]. YouTube. </a:t>
              </a:r>
              <a:r>
                <a:rPr lang="en-US" sz="1400" spc="11" dirty="0">
                  <a:solidFill>
                    <a:srgbClr val="FFFFFF"/>
                  </a:solidFill>
                  <a:latin typeface="Open Sauce Italics"/>
                  <a:hlinkClick r:id="rId3"/>
                </a:rPr>
                <a:t>https://www.youtube.com/watch?v=7kqfY8XN4AE</a:t>
              </a:r>
              <a:r>
                <a:rPr lang="en-US" sz="1400" spc="11" dirty="0">
                  <a:solidFill>
                    <a:srgbClr val="FFFFFF"/>
                  </a:solidFill>
                  <a:latin typeface="Open Sauce Italics"/>
                </a:rPr>
                <a:t>   </a:t>
              </a:r>
            </a:p>
          </p:txBody>
        </p:sp>
      </p:grpSp>
      <p:sp>
        <p:nvSpPr>
          <p:cNvPr id="28" name="Freeform 28">
            <a:extLst>
              <a:ext uri="{FF2B5EF4-FFF2-40B4-BE49-F238E27FC236}">
                <a16:creationId xmlns:a16="http://schemas.microsoft.com/office/drawing/2014/main" id="{1F6E2730-278F-9875-5B94-53EAB5B5C77F}"/>
              </a:ext>
            </a:extLst>
          </p:cNvPr>
          <p:cNvSpPr/>
          <p:nvPr/>
        </p:nvSpPr>
        <p:spPr>
          <a:xfrm>
            <a:off x="11556361" y="-328990"/>
            <a:ext cx="3087267" cy="3087267"/>
          </a:xfrm>
          <a:custGeom>
            <a:avLst/>
            <a:gdLst/>
            <a:ahLst/>
            <a:cxnLst/>
            <a:rect l="l" t="t" r="r" b="b"/>
            <a:pathLst>
              <a:path w="4116356" h="4116356">
                <a:moveTo>
                  <a:pt x="0" y="0"/>
                </a:moveTo>
                <a:lnTo>
                  <a:pt x="4116355" y="0"/>
                </a:lnTo>
                <a:lnTo>
                  <a:pt x="4116355" y="4116356"/>
                </a:lnTo>
                <a:lnTo>
                  <a:pt x="0" y="41163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350" dirty="0"/>
          </a:p>
        </p:txBody>
      </p:sp>
      <p:sp>
        <p:nvSpPr>
          <p:cNvPr id="29" name="Freeform 29">
            <a:extLst>
              <a:ext uri="{FF2B5EF4-FFF2-40B4-BE49-F238E27FC236}">
                <a16:creationId xmlns:a16="http://schemas.microsoft.com/office/drawing/2014/main" id="{11268E99-EBB2-1B0E-564C-FE63791C3EAF}"/>
              </a:ext>
            </a:extLst>
          </p:cNvPr>
          <p:cNvSpPr/>
          <p:nvPr/>
        </p:nvSpPr>
        <p:spPr>
          <a:xfrm>
            <a:off x="-1951784" y="1285876"/>
            <a:ext cx="2442065" cy="2442065"/>
          </a:xfrm>
          <a:custGeom>
            <a:avLst/>
            <a:gdLst/>
            <a:ahLst/>
            <a:cxnLst/>
            <a:rect l="l" t="t" r="r" b="b"/>
            <a:pathLst>
              <a:path w="3256087" h="3256087">
                <a:moveTo>
                  <a:pt x="0" y="0"/>
                </a:moveTo>
                <a:lnTo>
                  <a:pt x="3256087" y="0"/>
                </a:lnTo>
                <a:lnTo>
                  <a:pt x="3256087" y="3256087"/>
                </a:lnTo>
                <a:lnTo>
                  <a:pt x="0" y="325608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350" dirty="0"/>
          </a:p>
        </p:txBody>
      </p:sp>
      <p:pic>
        <p:nvPicPr>
          <p:cNvPr id="13" name="Online Media 12" title="What a year it's been! 2021-2022 Annual Report Snapshot.">
            <a:hlinkClick r:id="" action="ppaction://media"/>
            <a:extLst>
              <a:ext uri="{FF2B5EF4-FFF2-40B4-BE49-F238E27FC236}">
                <a16:creationId xmlns:a16="http://schemas.microsoft.com/office/drawing/2014/main" id="{DC531645-51AA-BAB3-4C8F-FCC0CEBA2787}"/>
              </a:ext>
            </a:extLst>
          </p:cNvPr>
          <p:cNvPicPr>
            <a:picLocks noRot="1" noChangeAspect="1"/>
          </p:cNvPicPr>
          <p:nvPr>
            <a:videoFile r:link="rId1"/>
          </p:nvPr>
        </p:nvPicPr>
        <p:blipFill>
          <a:blip r:embed="rId6"/>
          <a:stretch>
            <a:fillRect/>
          </a:stretch>
        </p:blipFill>
        <p:spPr>
          <a:xfrm>
            <a:off x="2487054" y="4452975"/>
            <a:ext cx="8460681" cy="4780677"/>
          </a:xfrm>
          <a:prstGeom prst="rect">
            <a:avLst/>
          </a:prstGeom>
        </p:spPr>
      </p:pic>
    </p:spTree>
    <p:extLst>
      <p:ext uri="{BB962C8B-B14F-4D97-AF65-F5344CB8AC3E}">
        <p14:creationId xmlns:p14="http://schemas.microsoft.com/office/powerpoint/2010/main" val="38054310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3"/>
                </p:tgtEl>
              </p:cMediaNode>
            </p:video>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3"/>
                                        </p:tgtEl>
                                      </p:cBhvr>
                                    </p:cmd>
                                  </p:childTnLst>
                                </p:cTn>
                              </p:par>
                            </p:childTnLst>
                          </p:cTn>
                        </p:par>
                      </p:childTnLst>
                    </p:cTn>
                  </p:par>
                </p:childTnLst>
              </p:cTn>
              <p:nextCondLst>
                <p:cond evt="onClick" delay="0">
                  <p:tgtEl>
                    <p:spTgt spid="13"/>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p:nvPr/>
        </p:nvGrpSpPr>
        <p:grpSpPr>
          <a:xfrm>
            <a:off x="2859471" y="3462148"/>
            <a:ext cx="1050364" cy="4580925"/>
            <a:chOff x="0" y="0"/>
            <a:chExt cx="368852" cy="1608665"/>
          </a:xfrm>
        </p:grpSpPr>
        <p:sp>
          <p:nvSpPr>
            <p:cNvPr id="3" name="Freeform 3"/>
            <p:cNvSpPr/>
            <p:nvPr/>
          </p:nvSpPr>
          <p:spPr>
            <a:xfrm>
              <a:off x="0" y="0"/>
              <a:ext cx="368852" cy="1608665"/>
            </a:xfrm>
            <a:custGeom>
              <a:avLst/>
              <a:gdLst/>
              <a:ahLst/>
              <a:cxnLst/>
              <a:rect l="l" t="t" r="r" b="b"/>
              <a:pathLst>
                <a:path w="368852" h="1608665">
                  <a:moveTo>
                    <a:pt x="0" y="0"/>
                  </a:moveTo>
                  <a:lnTo>
                    <a:pt x="368852" y="0"/>
                  </a:lnTo>
                  <a:lnTo>
                    <a:pt x="368852" y="1608665"/>
                  </a:lnTo>
                  <a:lnTo>
                    <a:pt x="0" y="1608665"/>
                  </a:lnTo>
                  <a:close/>
                </a:path>
              </a:pathLst>
            </a:custGeom>
            <a:solidFill>
              <a:srgbClr val="1C5739"/>
            </a:solidFill>
            <a:ln cap="sq">
              <a:noFill/>
              <a:prstDash val="solid"/>
              <a:miter/>
            </a:ln>
          </p:spPr>
          <p:txBody>
            <a:bodyPr/>
            <a:lstStyle/>
            <a:p>
              <a:endParaRPr lang="en-US" sz="1350" dirty="0"/>
            </a:p>
          </p:txBody>
        </p:sp>
        <p:sp>
          <p:nvSpPr>
            <p:cNvPr id="4" name="TextBox 4"/>
            <p:cNvSpPr txBox="1"/>
            <p:nvPr/>
          </p:nvSpPr>
          <p:spPr>
            <a:xfrm>
              <a:off x="0" y="-19050"/>
              <a:ext cx="368852" cy="1627715"/>
            </a:xfrm>
            <a:prstGeom prst="rect">
              <a:avLst/>
            </a:prstGeom>
          </p:spPr>
          <p:txBody>
            <a:bodyPr lIns="38100" tIns="38100" rIns="38100" bIns="38100" rtlCol="0" anchor="ctr"/>
            <a:lstStyle/>
            <a:p>
              <a:pPr algn="ctr">
                <a:lnSpc>
                  <a:spcPts val="2144"/>
                </a:lnSpc>
                <a:spcBef>
                  <a:spcPct val="0"/>
                </a:spcBef>
              </a:pPr>
              <a:endParaRPr sz="1350" dirty="0"/>
            </a:p>
          </p:txBody>
        </p:sp>
      </p:grpSp>
      <p:grpSp>
        <p:nvGrpSpPr>
          <p:cNvPr id="5" name="Group 5"/>
          <p:cNvGrpSpPr/>
          <p:nvPr/>
        </p:nvGrpSpPr>
        <p:grpSpPr>
          <a:xfrm>
            <a:off x="-1157288" y="867212"/>
            <a:ext cx="2314575" cy="8474925"/>
            <a:chOff x="0" y="0"/>
            <a:chExt cx="812800" cy="2976105"/>
          </a:xfrm>
        </p:grpSpPr>
        <p:sp>
          <p:nvSpPr>
            <p:cNvPr id="6" name="Freeform 6"/>
            <p:cNvSpPr/>
            <p:nvPr/>
          </p:nvSpPr>
          <p:spPr>
            <a:xfrm>
              <a:off x="0" y="0"/>
              <a:ext cx="812800" cy="2976105"/>
            </a:xfrm>
            <a:custGeom>
              <a:avLst/>
              <a:gdLst/>
              <a:ahLst/>
              <a:cxnLst/>
              <a:rect l="l" t="t" r="r" b="b"/>
              <a:pathLst>
                <a:path w="812800" h="2976105">
                  <a:moveTo>
                    <a:pt x="0" y="0"/>
                  </a:moveTo>
                  <a:lnTo>
                    <a:pt x="812800" y="0"/>
                  </a:lnTo>
                  <a:lnTo>
                    <a:pt x="812800" y="2976105"/>
                  </a:lnTo>
                  <a:lnTo>
                    <a:pt x="0" y="2976105"/>
                  </a:lnTo>
                  <a:close/>
                </a:path>
              </a:pathLst>
            </a:custGeom>
            <a:solidFill>
              <a:srgbClr val="1C5739"/>
            </a:solidFill>
          </p:spPr>
          <p:txBody>
            <a:bodyPr/>
            <a:lstStyle/>
            <a:p>
              <a:endParaRPr lang="en-US" sz="1350" dirty="0"/>
            </a:p>
          </p:txBody>
        </p:sp>
        <p:sp>
          <p:nvSpPr>
            <p:cNvPr id="7" name="TextBox 7"/>
            <p:cNvSpPr txBox="1"/>
            <p:nvPr/>
          </p:nvSpPr>
          <p:spPr>
            <a:xfrm>
              <a:off x="0" y="-19050"/>
              <a:ext cx="812800" cy="2995155"/>
            </a:xfrm>
            <a:prstGeom prst="rect">
              <a:avLst/>
            </a:prstGeom>
          </p:spPr>
          <p:txBody>
            <a:bodyPr lIns="38100" tIns="38100" rIns="38100" bIns="38100" rtlCol="0" anchor="ctr"/>
            <a:lstStyle/>
            <a:p>
              <a:pPr algn="ctr">
                <a:lnSpc>
                  <a:spcPts val="2144"/>
                </a:lnSpc>
              </a:pPr>
              <a:endParaRPr sz="1350" dirty="0"/>
            </a:p>
          </p:txBody>
        </p:sp>
      </p:grpSp>
      <p:grpSp>
        <p:nvGrpSpPr>
          <p:cNvPr id="8" name="Group 8"/>
          <p:cNvGrpSpPr/>
          <p:nvPr/>
        </p:nvGrpSpPr>
        <p:grpSpPr>
          <a:xfrm>
            <a:off x="9144912" y="2347460"/>
            <a:ext cx="4056738" cy="5984571"/>
            <a:chOff x="0" y="0"/>
            <a:chExt cx="1424588" cy="2101578"/>
          </a:xfrm>
        </p:grpSpPr>
        <p:sp>
          <p:nvSpPr>
            <p:cNvPr id="9" name="Freeform 9"/>
            <p:cNvSpPr/>
            <p:nvPr/>
          </p:nvSpPr>
          <p:spPr>
            <a:xfrm>
              <a:off x="0" y="0"/>
              <a:ext cx="1424588" cy="2101578"/>
            </a:xfrm>
            <a:custGeom>
              <a:avLst/>
              <a:gdLst/>
              <a:ahLst/>
              <a:cxnLst/>
              <a:rect l="l" t="t" r="r" b="b"/>
              <a:pathLst>
                <a:path w="1424588" h="2101578">
                  <a:moveTo>
                    <a:pt x="0" y="0"/>
                  </a:moveTo>
                  <a:lnTo>
                    <a:pt x="1424588" y="0"/>
                  </a:lnTo>
                  <a:lnTo>
                    <a:pt x="1424588" y="2101578"/>
                  </a:lnTo>
                  <a:lnTo>
                    <a:pt x="0" y="2101578"/>
                  </a:lnTo>
                  <a:close/>
                </a:path>
              </a:pathLst>
            </a:custGeom>
            <a:solidFill>
              <a:srgbClr val="1C5739"/>
            </a:solidFill>
          </p:spPr>
          <p:txBody>
            <a:bodyPr/>
            <a:lstStyle/>
            <a:p>
              <a:endParaRPr lang="en-US" sz="1350" dirty="0"/>
            </a:p>
          </p:txBody>
        </p:sp>
        <p:sp>
          <p:nvSpPr>
            <p:cNvPr id="10" name="TextBox 10"/>
            <p:cNvSpPr txBox="1"/>
            <p:nvPr/>
          </p:nvSpPr>
          <p:spPr>
            <a:xfrm>
              <a:off x="0" y="-19050"/>
              <a:ext cx="1424588" cy="2120628"/>
            </a:xfrm>
            <a:prstGeom prst="rect">
              <a:avLst/>
            </a:prstGeom>
          </p:spPr>
          <p:txBody>
            <a:bodyPr lIns="38100" tIns="38100" rIns="38100" bIns="38100" rtlCol="0" anchor="ctr"/>
            <a:lstStyle/>
            <a:p>
              <a:pPr algn="ctr">
                <a:lnSpc>
                  <a:spcPts val="2144"/>
                </a:lnSpc>
              </a:pPr>
              <a:endParaRPr sz="1350" dirty="0"/>
            </a:p>
          </p:txBody>
        </p:sp>
      </p:grpSp>
      <p:sp>
        <p:nvSpPr>
          <p:cNvPr id="11" name="Freeform 11"/>
          <p:cNvSpPr/>
          <p:nvPr/>
        </p:nvSpPr>
        <p:spPr>
          <a:xfrm>
            <a:off x="11774187" y="7809235"/>
            <a:ext cx="2854928" cy="1562424"/>
          </a:xfrm>
          <a:custGeom>
            <a:avLst/>
            <a:gdLst/>
            <a:ahLst/>
            <a:cxnLst/>
            <a:rect l="l" t="t" r="r" b="b"/>
            <a:pathLst>
              <a:path w="3806571" h="2083232">
                <a:moveTo>
                  <a:pt x="0" y="0"/>
                </a:moveTo>
                <a:lnTo>
                  <a:pt x="3806570" y="0"/>
                </a:lnTo>
                <a:lnTo>
                  <a:pt x="3806570" y="2083232"/>
                </a:lnTo>
                <a:lnTo>
                  <a:pt x="0" y="20832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350" dirty="0"/>
          </a:p>
        </p:txBody>
      </p:sp>
      <p:sp>
        <p:nvSpPr>
          <p:cNvPr id="13" name="TextBox 13"/>
          <p:cNvSpPr txBox="1"/>
          <p:nvPr/>
        </p:nvSpPr>
        <p:spPr>
          <a:xfrm>
            <a:off x="3909835" y="2273600"/>
            <a:ext cx="4246493" cy="976421"/>
          </a:xfrm>
          <a:prstGeom prst="rect">
            <a:avLst/>
          </a:prstGeom>
        </p:spPr>
        <p:txBody>
          <a:bodyPr lIns="0" tIns="0" rIns="0" bIns="0" rtlCol="0" anchor="t">
            <a:spAutoFit/>
          </a:bodyPr>
          <a:lstStyle/>
          <a:p>
            <a:pPr>
              <a:lnSpc>
                <a:spcPts val="8144"/>
              </a:lnSpc>
            </a:pPr>
            <a:r>
              <a:rPr lang="en-US" sz="5901" spc="578" dirty="0">
                <a:solidFill>
                  <a:srgbClr val="231F20"/>
                </a:solidFill>
                <a:latin typeface="Codec Pro ExtraBold"/>
              </a:rPr>
              <a:t>Content</a:t>
            </a:r>
          </a:p>
        </p:txBody>
      </p:sp>
      <p:sp>
        <p:nvSpPr>
          <p:cNvPr id="14" name="TextBox 14"/>
          <p:cNvSpPr txBox="1"/>
          <p:nvPr/>
        </p:nvSpPr>
        <p:spPr>
          <a:xfrm>
            <a:off x="3018495" y="3661902"/>
            <a:ext cx="702914" cy="487313"/>
          </a:xfrm>
          <a:prstGeom prst="rect">
            <a:avLst/>
          </a:prstGeom>
        </p:spPr>
        <p:txBody>
          <a:bodyPr lIns="0" tIns="0" rIns="0" bIns="0" rtlCol="0" anchor="t">
            <a:spAutoFit/>
          </a:bodyPr>
          <a:lstStyle/>
          <a:p>
            <a:pPr algn="ctr">
              <a:lnSpc>
                <a:spcPts val="3845"/>
              </a:lnSpc>
            </a:pPr>
            <a:r>
              <a:rPr lang="en-US" sz="3203" spc="263" dirty="0">
                <a:solidFill>
                  <a:srgbClr val="FFFFFF"/>
                </a:solidFill>
                <a:latin typeface="Codec Pro ExtraBold Italics"/>
              </a:rPr>
              <a:t>01</a:t>
            </a:r>
          </a:p>
        </p:txBody>
      </p:sp>
      <p:sp>
        <p:nvSpPr>
          <p:cNvPr id="15" name="TextBox 15"/>
          <p:cNvSpPr txBox="1"/>
          <p:nvPr/>
        </p:nvSpPr>
        <p:spPr>
          <a:xfrm>
            <a:off x="3018495" y="4259741"/>
            <a:ext cx="702914" cy="487313"/>
          </a:xfrm>
          <a:prstGeom prst="rect">
            <a:avLst/>
          </a:prstGeom>
        </p:spPr>
        <p:txBody>
          <a:bodyPr lIns="0" tIns="0" rIns="0" bIns="0" rtlCol="0" anchor="t">
            <a:spAutoFit/>
          </a:bodyPr>
          <a:lstStyle/>
          <a:p>
            <a:pPr algn="ctr">
              <a:lnSpc>
                <a:spcPts val="3845"/>
              </a:lnSpc>
            </a:pPr>
            <a:r>
              <a:rPr lang="en-US" sz="3203" spc="263" dirty="0">
                <a:solidFill>
                  <a:srgbClr val="FFFFFF"/>
                </a:solidFill>
                <a:latin typeface="Codec Pro ExtraBold Italics"/>
              </a:rPr>
              <a:t>02</a:t>
            </a:r>
          </a:p>
        </p:txBody>
      </p:sp>
      <p:sp>
        <p:nvSpPr>
          <p:cNvPr id="16" name="TextBox 16"/>
          <p:cNvSpPr txBox="1"/>
          <p:nvPr/>
        </p:nvSpPr>
        <p:spPr>
          <a:xfrm>
            <a:off x="3018495" y="5007769"/>
            <a:ext cx="702914" cy="487313"/>
          </a:xfrm>
          <a:prstGeom prst="rect">
            <a:avLst/>
          </a:prstGeom>
        </p:spPr>
        <p:txBody>
          <a:bodyPr lIns="0" tIns="0" rIns="0" bIns="0" rtlCol="0" anchor="t">
            <a:spAutoFit/>
          </a:bodyPr>
          <a:lstStyle/>
          <a:p>
            <a:pPr algn="ctr">
              <a:lnSpc>
                <a:spcPts val="3845"/>
              </a:lnSpc>
            </a:pPr>
            <a:r>
              <a:rPr lang="en-US" sz="3203" spc="263" dirty="0">
                <a:solidFill>
                  <a:srgbClr val="FFFFFF"/>
                </a:solidFill>
                <a:latin typeface="Codec Pro ExtraBold Italics"/>
              </a:rPr>
              <a:t>03</a:t>
            </a:r>
          </a:p>
        </p:txBody>
      </p:sp>
      <p:sp>
        <p:nvSpPr>
          <p:cNvPr id="17" name="TextBox 17"/>
          <p:cNvSpPr txBox="1"/>
          <p:nvPr/>
        </p:nvSpPr>
        <p:spPr>
          <a:xfrm>
            <a:off x="3018495" y="5579269"/>
            <a:ext cx="702914" cy="487313"/>
          </a:xfrm>
          <a:prstGeom prst="rect">
            <a:avLst/>
          </a:prstGeom>
        </p:spPr>
        <p:txBody>
          <a:bodyPr lIns="0" tIns="0" rIns="0" bIns="0" rtlCol="0" anchor="t">
            <a:spAutoFit/>
          </a:bodyPr>
          <a:lstStyle/>
          <a:p>
            <a:pPr algn="ctr">
              <a:lnSpc>
                <a:spcPts val="3845"/>
              </a:lnSpc>
            </a:pPr>
            <a:r>
              <a:rPr lang="en-US" sz="3203" spc="263" dirty="0">
                <a:solidFill>
                  <a:srgbClr val="FFFFFF"/>
                </a:solidFill>
                <a:latin typeface="Codec Pro ExtraBold Italics"/>
              </a:rPr>
              <a:t>04</a:t>
            </a:r>
          </a:p>
        </p:txBody>
      </p:sp>
      <p:sp>
        <p:nvSpPr>
          <p:cNvPr id="21" name="TextBox 21"/>
          <p:cNvSpPr txBox="1"/>
          <p:nvPr/>
        </p:nvSpPr>
        <p:spPr>
          <a:xfrm>
            <a:off x="4050553" y="3785728"/>
            <a:ext cx="6805975" cy="305853"/>
          </a:xfrm>
          <a:prstGeom prst="rect">
            <a:avLst/>
          </a:prstGeom>
          <a:solidFill>
            <a:schemeClr val="bg1"/>
          </a:solidFill>
        </p:spPr>
        <p:txBody>
          <a:bodyPr wrap="square" lIns="0" tIns="0" rIns="0" bIns="0" rtlCol="0" anchor="t">
            <a:spAutoFit/>
          </a:bodyPr>
          <a:lstStyle/>
          <a:p>
            <a:pPr>
              <a:lnSpc>
                <a:spcPts val="2612"/>
              </a:lnSpc>
            </a:pPr>
            <a:r>
              <a:rPr lang="en-US" sz="1893" spc="185" dirty="0">
                <a:solidFill>
                  <a:srgbClr val="231F20"/>
                </a:solidFill>
                <a:latin typeface="Open Sauce"/>
              </a:rPr>
              <a:t>Gestalt Principles</a:t>
            </a:r>
          </a:p>
        </p:txBody>
      </p:sp>
      <p:sp>
        <p:nvSpPr>
          <p:cNvPr id="22" name="TextBox 22"/>
          <p:cNvSpPr txBox="1"/>
          <p:nvPr/>
        </p:nvSpPr>
        <p:spPr>
          <a:xfrm>
            <a:off x="4050552" y="4381392"/>
            <a:ext cx="6805977" cy="305853"/>
          </a:xfrm>
          <a:prstGeom prst="rect">
            <a:avLst/>
          </a:prstGeom>
          <a:solidFill>
            <a:schemeClr val="bg1"/>
          </a:solidFill>
        </p:spPr>
        <p:txBody>
          <a:bodyPr wrap="square" lIns="0" tIns="0" rIns="0" bIns="0" rtlCol="0" anchor="t">
            <a:spAutoFit/>
          </a:bodyPr>
          <a:lstStyle/>
          <a:p>
            <a:pPr>
              <a:lnSpc>
                <a:spcPts val="2612"/>
              </a:lnSpc>
            </a:pPr>
            <a:r>
              <a:rPr lang="en-US" sz="1893" spc="185" dirty="0">
                <a:solidFill>
                  <a:srgbClr val="231F20"/>
                </a:solidFill>
                <a:latin typeface="Open Sauce"/>
              </a:rPr>
              <a:t>The Brain and How it Remembers Information</a:t>
            </a:r>
          </a:p>
        </p:txBody>
      </p:sp>
      <p:sp>
        <p:nvSpPr>
          <p:cNvPr id="23" name="TextBox 23"/>
          <p:cNvSpPr txBox="1"/>
          <p:nvPr/>
        </p:nvSpPr>
        <p:spPr>
          <a:xfrm>
            <a:off x="4050553" y="5022802"/>
            <a:ext cx="6805976" cy="305853"/>
          </a:xfrm>
          <a:prstGeom prst="rect">
            <a:avLst/>
          </a:prstGeom>
          <a:solidFill>
            <a:srgbClr val="FDFBFB"/>
          </a:solidFill>
        </p:spPr>
        <p:txBody>
          <a:bodyPr wrap="square" lIns="0" tIns="0" rIns="0" bIns="0" rtlCol="0" anchor="t">
            <a:spAutoFit/>
          </a:bodyPr>
          <a:lstStyle/>
          <a:p>
            <a:pPr>
              <a:lnSpc>
                <a:spcPts val="2612"/>
              </a:lnSpc>
              <a:spcBef>
                <a:spcPct val="0"/>
              </a:spcBef>
            </a:pPr>
            <a:r>
              <a:rPr lang="en-US" sz="1893" spc="185" dirty="0">
                <a:solidFill>
                  <a:srgbClr val="231F20"/>
                </a:solidFill>
                <a:latin typeface="Open Sauce"/>
              </a:rPr>
              <a:t>Infographics Used in Annual Reports</a:t>
            </a:r>
          </a:p>
        </p:txBody>
      </p:sp>
      <p:sp>
        <p:nvSpPr>
          <p:cNvPr id="25" name="TextBox 25"/>
          <p:cNvSpPr txBox="1"/>
          <p:nvPr/>
        </p:nvSpPr>
        <p:spPr>
          <a:xfrm>
            <a:off x="4121221" y="5617256"/>
            <a:ext cx="6735307" cy="305853"/>
          </a:xfrm>
          <a:prstGeom prst="rect">
            <a:avLst/>
          </a:prstGeom>
          <a:solidFill>
            <a:srgbClr val="FDFBFB"/>
          </a:solidFill>
        </p:spPr>
        <p:txBody>
          <a:bodyPr wrap="square" lIns="0" tIns="0" rIns="0" bIns="0" rtlCol="0" anchor="t">
            <a:spAutoFit/>
          </a:bodyPr>
          <a:lstStyle/>
          <a:p>
            <a:pPr>
              <a:lnSpc>
                <a:spcPts val="2612"/>
              </a:lnSpc>
              <a:spcBef>
                <a:spcPct val="0"/>
              </a:spcBef>
            </a:pPr>
            <a:r>
              <a:rPr lang="en-US" sz="1893" spc="185" dirty="0">
                <a:solidFill>
                  <a:srgbClr val="231F20"/>
                </a:solidFill>
                <a:latin typeface="Open Sauce"/>
              </a:rPr>
              <a:t>Technology Available for Annual Reports</a:t>
            </a:r>
          </a:p>
        </p:txBody>
      </p:sp>
      <p:pic>
        <p:nvPicPr>
          <p:cNvPr id="28" name="Picture 27">
            <a:extLst>
              <a:ext uri="{FF2B5EF4-FFF2-40B4-BE49-F238E27FC236}">
                <a16:creationId xmlns:a16="http://schemas.microsoft.com/office/drawing/2014/main" id="{DA35D314-02A4-2961-83A7-84E56121E345}"/>
              </a:ext>
            </a:extLst>
          </p:cNvPr>
          <p:cNvPicPr>
            <a:picLocks noChangeAspect="1"/>
          </p:cNvPicPr>
          <p:nvPr/>
        </p:nvPicPr>
        <p:blipFill>
          <a:blip r:embed="rId4"/>
          <a:stretch>
            <a:fillRect/>
          </a:stretch>
        </p:blipFill>
        <p:spPr>
          <a:xfrm>
            <a:off x="8980568" y="920648"/>
            <a:ext cx="4385426" cy="259256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43091-E0FD-890F-D026-BD5221FA912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5C9483C-BDBA-D3F0-C7ED-45028FEC5E49}"/>
              </a:ext>
            </a:extLst>
          </p:cNvPr>
          <p:cNvSpPr/>
          <p:nvPr/>
        </p:nvSpPr>
        <p:spPr>
          <a:xfrm flipH="1" flipV="1">
            <a:off x="0" y="1285875"/>
            <a:ext cx="13716000" cy="771525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en-US" sz="1350" dirty="0"/>
          </a:p>
        </p:txBody>
      </p:sp>
      <p:grpSp>
        <p:nvGrpSpPr>
          <p:cNvPr id="3" name="Group 3">
            <a:extLst>
              <a:ext uri="{FF2B5EF4-FFF2-40B4-BE49-F238E27FC236}">
                <a16:creationId xmlns:a16="http://schemas.microsoft.com/office/drawing/2014/main" id="{DEC2953D-86F7-20A3-1A76-BF67FAB23991}"/>
              </a:ext>
            </a:extLst>
          </p:cNvPr>
          <p:cNvGrpSpPr/>
          <p:nvPr/>
        </p:nvGrpSpPr>
        <p:grpSpPr>
          <a:xfrm>
            <a:off x="-396002" y="1285875"/>
            <a:ext cx="14286242" cy="2314575"/>
            <a:chOff x="0" y="0"/>
            <a:chExt cx="5016842" cy="812800"/>
          </a:xfrm>
        </p:grpSpPr>
        <p:sp>
          <p:nvSpPr>
            <p:cNvPr id="4" name="Freeform 4">
              <a:extLst>
                <a:ext uri="{FF2B5EF4-FFF2-40B4-BE49-F238E27FC236}">
                  <a16:creationId xmlns:a16="http://schemas.microsoft.com/office/drawing/2014/main" id="{B6DF5A6E-E8F0-CF01-1A7B-75C31866A70D}"/>
                </a:ext>
              </a:extLst>
            </p:cNvPr>
            <p:cNvSpPr/>
            <p:nvPr/>
          </p:nvSpPr>
          <p:spPr>
            <a:xfrm>
              <a:off x="0" y="0"/>
              <a:ext cx="5016842" cy="812800"/>
            </a:xfrm>
            <a:custGeom>
              <a:avLst/>
              <a:gdLst/>
              <a:ahLst/>
              <a:cxnLst/>
              <a:rect l="l" t="t" r="r" b="b"/>
              <a:pathLst>
                <a:path w="5016842" h="812800">
                  <a:moveTo>
                    <a:pt x="0" y="0"/>
                  </a:moveTo>
                  <a:lnTo>
                    <a:pt x="5016842" y="0"/>
                  </a:lnTo>
                  <a:lnTo>
                    <a:pt x="5016842" y="812800"/>
                  </a:lnTo>
                  <a:lnTo>
                    <a:pt x="0" y="812800"/>
                  </a:lnTo>
                  <a:close/>
                </a:path>
              </a:pathLst>
            </a:custGeom>
            <a:solidFill>
              <a:srgbClr val="1C5739"/>
            </a:solidFill>
          </p:spPr>
          <p:txBody>
            <a:bodyPr/>
            <a:lstStyle/>
            <a:p>
              <a:endParaRPr lang="en-US" sz="1350" dirty="0"/>
            </a:p>
          </p:txBody>
        </p:sp>
        <p:sp>
          <p:nvSpPr>
            <p:cNvPr id="5" name="TextBox 5">
              <a:extLst>
                <a:ext uri="{FF2B5EF4-FFF2-40B4-BE49-F238E27FC236}">
                  <a16:creationId xmlns:a16="http://schemas.microsoft.com/office/drawing/2014/main" id="{7D2F724E-D9CD-A4EC-85A9-0C92703A8085}"/>
                </a:ext>
              </a:extLst>
            </p:cNvPr>
            <p:cNvSpPr txBox="1"/>
            <p:nvPr/>
          </p:nvSpPr>
          <p:spPr>
            <a:xfrm>
              <a:off x="0" y="-19050"/>
              <a:ext cx="5016842" cy="831850"/>
            </a:xfrm>
            <a:prstGeom prst="rect">
              <a:avLst/>
            </a:prstGeom>
          </p:spPr>
          <p:txBody>
            <a:bodyPr lIns="38100" tIns="38100" rIns="38100" bIns="38100" rtlCol="0" anchor="ctr"/>
            <a:lstStyle/>
            <a:p>
              <a:pPr algn="ctr">
                <a:lnSpc>
                  <a:spcPts val="2144"/>
                </a:lnSpc>
              </a:pPr>
              <a:endParaRPr sz="1350" dirty="0"/>
            </a:p>
          </p:txBody>
        </p:sp>
      </p:grpSp>
      <p:sp>
        <p:nvSpPr>
          <p:cNvPr id="10" name="TextBox 10">
            <a:extLst>
              <a:ext uri="{FF2B5EF4-FFF2-40B4-BE49-F238E27FC236}">
                <a16:creationId xmlns:a16="http://schemas.microsoft.com/office/drawing/2014/main" id="{04CA2329-C73D-4099-3A28-71D386019862}"/>
              </a:ext>
            </a:extLst>
          </p:cNvPr>
          <p:cNvSpPr txBox="1"/>
          <p:nvPr/>
        </p:nvSpPr>
        <p:spPr>
          <a:xfrm>
            <a:off x="1714500" y="2124365"/>
            <a:ext cx="9088967" cy="900183"/>
          </a:xfrm>
          <a:prstGeom prst="rect">
            <a:avLst/>
          </a:prstGeom>
        </p:spPr>
        <p:txBody>
          <a:bodyPr wrap="square" lIns="0" tIns="0" rIns="0" bIns="0" rtlCol="0" anchor="t">
            <a:spAutoFit/>
          </a:bodyPr>
          <a:lstStyle/>
          <a:p>
            <a:pPr algn="ctr">
              <a:lnSpc>
                <a:spcPts val="8165"/>
              </a:lnSpc>
            </a:pPr>
            <a:r>
              <a:rPr lang="en-US" sz="3300" spc="580" dirty="0">
                <a:solidFill>
                  <a:srgbClr val="FFFFFF"/>
                </a:solidFill>
                <a:latin typeface="Arial Black" panose="020B0A04020102020204" pitchFamily="34" charset="0"/>
              </a:rPr>
              <a:t>4. Impact Reports</a:t>
            </a:r>
          </a:p>
        </p:txBody>
      </p:sp>
      <p:grpSp>
        <p:nvGrpSpPr>
          <p:cNvPr id="15" name="Group 15">
            <a:extLst>
              <a:ext uri="{FF2B5EF4-FFF2-40B4-BE49-F238E27FC236}">
                <a16:creationId xmlns:a16="http://schemas.microsoft.com/office/drawing/2014/main" id="{2022FA6B-4A89-7826-8023-E7779D94079F}"/>
              </a:ext>
            </a:extLst>
          </p:cNvPr>
          <p:cNvGrpSpPr/>
          <p:nvPr/>
        </p:nvGrpSpPr>
        <p:grpSpPr>
          <a:xfrm>
            <a:off x="1219200" y="3745703"/>
            <a:ext cx="11719381" cy="613181"/>
            <a:chOff x="0" y="-47625"/>
            <a:chExt cx="1212384" cy="215328"/>
          </a:xfrm>
        </p:grpSpPr>
        <p:sp>
          <p:nvSpPr>
            <p:cNvPr id="16" name="Freeform 16">
              <a:extLst>
                <a:ext uri="{FF2B5EF4-FFF2-40B4-BE49-F238E27FC236}">
                  <a16:creationId xmlns:a16="http://schemas.microsoft.com/office/drawing/2014/main" id="{04B0754F-B6E8-3330-6074-0EA7E91A666A}"/>
                </a:ext>
              </a:extLst>
            </p:cNvPr>
            <p:cNvSpPr/>
            <p:nvPr/>
          </p:nvSpPr>
          <p:spPr>
            <a:xfrm>
              <a:off x="0" y="0"/>
              <a:ext cx="1178269" cy="167703"/>
            </a:xfrm>
            <a:custGeom>
              <a:avLst/>
              <a:gdLst/>
              <a:ahLst/>
              <a:cxnLst/>
              <a:rect l="l" t="t" r="r" b="b"/>
              <a:pathLst>
                <a:path w="1178269" h="167703">
                  <a:moveTo>
                    <a:pt x="0" y="0"/>
                  </a:moveTo>
                  <a:lnTo>
                    <a:pt x="1178269" y="0"/>
                  </a:lnTo>
                  <a:lnTo>
                    <a:pt x="1178269" y="167703"/>
                  </a:lnTo>
                  <a:lnTo>
                    <a:pt x="0" y="167703"/>
                  </a:lnTo>
                  <a:close/>
                </a:path>
              </a:pathLst>
            </a:custGeom>
            <a:solidFill>
              <a:srgbClr val="1C5739"/>
            </a:solidFill>
          </p:spPr>
          <p:txBody>
            <a:bodyPr/>
            <a:lstStyle/>
            <a:p>
              <a:endParaRPr lang="en-US" sz="1350" dirty="0"/>
            </a:p>
          </p:txBody>
        </p:sp>
        <p:sp>
          <p:nvSpPr>
            <p:cNvPr id="17" name="TextBox 17">
              <a:extLst>
                <a:ext uri="{FF2B5EF4-FFF2-40B4-BE49-F238E27FC236}">
                  <a16:creationId xmlns:a16="http://schemas.microsoft.com/office/drawing/2014/main" id="{08E94F94-F0E8-30D1-B0D6-5FEF6A83EB49}"/>
                </a:ext>
              </a:extLst>
            </p:cNvPr>
            <p:cNvSpPr txBox="1"/>
            <p:nvPr/>
          </p:nvSpPr>
          <p:spPr>
            <a:xfrm>
              <a:off x="0" y="-47625"/>
              <a:ext cx="1212384" cy="215328"/>
            </a:xfrm>
            <a:prstGeom prst="rect">
              <a:avLst/>
            </a:prstGeom>
          </p:spPr>
          <p:txBody>
            <a:bodyPr lIns="38100" tIns="38100" rIns="38100" bIns="38100" rtlCol="0" anchor="ctr"/>
            <a:lstStyle/>
            <a:p>
              <a:pPr algn="ctr">
                <a:lnSpc>
                  <a:spcPts val="2568"/>
                </a:lnSpc>
                <a:spcBef>
                  <a:spcPct val="0"/>
                </a:spcBef>
              </a:pPr>
              <a:r>
                <a:rPr lang="en-US" sz="1861" spc="18" dirty="0">
                  <a:solidFill>
                    <a:srgbClr val="FFFFFF"/>
                  </a:solidFill>
                  <a:latin typeface="Open Sauce Italics"/>
                </a:rPr>
                <a:t>World Cancer Research Fund – Impact Report with infographics</a:t>
              </a:r>
            </a:p>
          </p:txBody>
        </p:sp>
      </p:grpSp>
      <p:sp>
        <p:nvSpPr>
          <p:cNvPr id="28" name="Freeform 28">
            <a:extLst>
              <a:ext uri="{FF2B5EF4-FFF2-40B4-BE49-F238E27FC236}">
                <a16:creationId xmlns:a16="http://schemas.microsoft.com/office/drawing/2014/main" id="{53A35DE1-357D-39B9-7A4E-E831D48AF653}"/>
              </a:ext>
            </a:extLst>
          </p:cNvPr>
          <p:cNvSpPr/>
          <p:nvPr/>
        </p:nvSpPr>
        <p:spPr>
          <a:xfrm>
            <a:off x="11556361" y="-328990"/>
            <a:ext cx="3087267" cy="3087267"/>
          </a:xfrm>
          <a:custGeom>
            <a:avLst/>
            <a:gdLst/>
            <a:ahLst/>
            <a:cxnLst/>
            <a:rect l="l" t="t" r="r" b="b"/>
            <a:pathLst>
              <a:path w="4116356" h="4116356">
                <a:moveTo>
                  <a:pt x="0" y="0"/>
                </a:moveTo>
                <a:lnTo>
                  <a:pt x="4116355" y="0"/>
                </a:lnTo>
                <a:lnTo>
                  <a:pt x="4116355" y="4116356"/>
                </a:lnTo>
                <a:lnTo>
                  <a:pt x="0" y="41163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350" dirty="0"/>
          </a:p>
        </p:txBody>
      </p:sp>
      <p:sp>
        <p:nvSpPr>
          <p:cNvPr id="29" name="Freeform 29">
            <a:extLst>
              <a:ext uri="{FF2B5EF4-FFF2-40B4-BE49-F238E27FC236}">
                <a16:creationId xmlns:a16="http://schemas.microsoft.com/office/drawing/2014/main" id="{8935EB16-B5D3-BA58-1BF6-05BC6CDC9091}"/>
              </a:ext>
            </a:extLst>
          </p:cNvPr>
          <p:cNvSpPr/>
          <p:nvPr/>
        </p:nvSpPr>
        <p:spPr>
          <a:xfrm>
            <a:off x="-1951784" y="1285876"/>
            <a:ext cx="2442065" cy="2442065"/>
          </a:xfrm>
          <a:custGeom>
            <a:avLst/>
            <a:gdLst/>
            <a:ahLst/>
            <a:cxnLst/>
            <a:rect l="l" t="t" r="r" b="b"/>
            <a:pathLst>
              <a:path w="3256087" h="3256087">
                <a:moveTo>
                  <a:pt x="0" y="0"/>
                </a:moveTo>
                <a:lnTo>
                  <a:pt x="3256087" y="0"/>
                </a:lnTo>
                <a:lnTo>
                  <a:pt x="3256087" y="3256087"/>
                </a:lnTo>
                <a:lnTo>
                  <a:pt x="0" y="325608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350" dirty="0"/>
          </a:p>
        </p:txBody>
      </p:sp>
      <p:sp>
        <p:nvSpPr>
          <p:cNvPr id="19" name="Arrow: Right 18">
            <a:extLst>
              <a:ext uri="{FF2B5EF4-FFF2-40B4-BE49-F238E27FC236}">
                <a16:creationId xmlns:a16="http://schemas.microsoft.com/office/drawing/2014/main" id="{D81E756A-E99D-ABF5-E765-591FC68B3E8E}"/>
              </a:ext>
            </a:extLst>
          </p:cNvPr>
          <p:cNvSpPr/>
          <p:nvPr/>
        </p:nvSpPr>
        <p:spPr>
          <a:xfrm>
            <a:off x="738608" y="7830134"/>
            <a:ext cx="1866900" cy="533400"/>
          </a:xfrm>
          <a:prstGeom prst="rightArrow">
            <a:avLst/>
          </a:prstGeom>
          <a:solidFill>
            <a:srgbClr val="1C5739"/>
          </a:solidFill>
          <a:ln>
            <a:solidFill>
              <a:srgbClr val="1C573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Left 20">
            <a:extLst>
              <a:ext uri="{FF2B5EF4-FFF2-40B4-BE49-F238E27FC236}">
                <a16:creationId xmlns:a16="http://schemas.microsoft.com/office/drawing/2014/main" id="{74402969-6588-1010-447E-52A590CD9FA9}"/>
              </a:ext>
            </a:extLst>
          </p:cNvPr>
          <p:cNvSpPr/>
          <p:nvPr/>
        </p:nvSpPr>
        <p:spPr>
          <a:xfrm>
            <a:off x="11721780" y="5161067"/>
            <a:ext cx="914400" cy="457200"/>
          </a:xfrm>
          <a:prstGeom prst="leftArrow">
            <a:avLst/>
          </a:prstGeom>
          <a:solidFill>
            <a:srgbClr val="1C573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883EA8F5-098F-5EA3-E6F3-EC402015CAF0}"/>
              </a:ext>
            </a:extLst>
          </p:cNvPr>
          <p:cNvPicPr>
            <a:picLocks noChangeAspect="1"/>
          </p:cNvPicPr>
          <p:nvPr/>
        </p:nvPicPr>
        <p:blipFill>
          <a:blip r:embed="rId5"/>
          <a:stretch>
            <a:fillRect/>
          </a:stretch>
        </p:blipFill>
        <p:spPr>
          <a:xfrm>
            <a:off x="2655430" y="4438940"/>
            <a:ext cx="8900931" cy="4907705"/>
          </a:xfrm>
          <a:prstGeom prst="rect">
            <a:avLst/>
          </a:prstGeom>
        </p:spPr>
      </p:pic>
      <p:grpSp>
        <p:nvGrpSpPr>
          <p:cNvPr id="11" name="Group 11">
            <a:extLst>
              <a:ext uri="{FF2B5EF4-FFF2-40B4-BE49-F238E27FC236}">
                <a16:creationId xmlns:a16="http://schemas.microsoft.com/office/drawing/2014/main" id="{FDFA3AA4-BC14-A439-4AF0-4D7241A8B632}"/>
              </a:ext>
            </a:extLst>
          </p:cNvPr>
          <p:cNvGrpSpPr/>
          <p:nvPr/>
        </p:nvGrpSpPr>
        <p:grpSpPr>
          <a:xfrm>
            <a:off x="7924800" y="8572584"/>
            <a:ext cx="4901045" cy="1017193"/>
            <a:chOff x="0" y="0"/>
            <a:chExt cx="1178269" cy="357204"/>
          </a:xfrm>
        </p:grpSpPr>
        <p:sp>
          <p:nvSpPr>
            <p:cNvPr id="12" name="Freeform 12">
              <a:extLst>
                <a:ext uri="{FF2B5EF4-FFF2-40B4-BE49-F238E27FC236}">
                  <a16:creationId xmlns:a16="http://schemas.microsoft.com/office/drawing/2014/main" id="{FFA2D136-2604-5D59-ED12-6F897A2EE764}"/>
                </a:ext>
              </a:extLst>
            </p:cNvPr>
            <p:cNvSpPr/>
            <p:nvPr/>
          </p:nvSpPr>
          <p:spPr>
            <a:xfrm>
              <a:off x="0" y="0"/>
              <a:ext cx="1178269" cy="357204"/>
            </a:xfrm>
            <a:custGeom>
              <a:avLst/>
              <a:gdLst/>
              <a:ahLst/>
              <a:cxnLst/>
              <a:rect l="l" t="t" r="r" b="b"/>
              <a:pathLst>
                <a:path w="1178269" h="357204">
                  <a:moveTo>
                    <a:pt x="0" y="0"/>
                  </a:moveTo>
                  <a:lnTo>
                    <a:pt x="1178269" y="0"/>
                  </a:lnTo>
                  <a:lnTo>
                    <a:pt x="1178269" y="357204"/>
                  </a:lnTo>
                  <a:lnTo>
                    <a:pt x="0" y="357204"/>
                  </a:lnTo>
                  <a:close/>
                </a:path>
              </a:pathLst>
            </a:custGeom>
            <a:solidFill>
              <a:srgbClr val="397D5A"/>
            </a:solidFill>
          </p:spPr>
          <p:txBody>
            <a:bodyPr/>
            <a:lstStyle/>
            <a:p>
              <a:endParaRPr lang="en-US" sz="1350" dirty="0"/>
            </a:p>
          </p:txBody>
        </p:sp>
        <p:sp>
          <p:nvSpPr>
            <p:cNvPr id="13" name="TextBox 13">
              <a:extLst>
                <a:ext uri="{FF2B5EF4-FFF2-40B4-BE49-F238E27FC236}">
                  <a16:creationId xmlns:a16="http://schemas.microsoft.com/office/drawing/2014/main" id="{1EDF4065-546F-79D9-C58B-AADCBB1681C3}"/>
                </a:ext>
              </a:extLst>
            </p:cNvPr>
            <p:cNvSpPr txBox="1"/>
            <p:nvPr/>
          </p:nvSpPr>
          <p:spPr>
            <a:xfrm>
              <a:off x="0" y="-19050"/>
              <a:ext cx="1178269" cy="376254"/>
            </a:xfrm>
            <a:prstGeom prst="rect">
              <a:avLst/>
            </a:prstGeom>
          </p:spPr>
          <p:txBody>
            <a:bodyPr lIns="85725" tIns="85725" rIns="85725" bIns="85725" rtlCol="0" anchor="ctr"/>
            <a:lstStyle/>
            <a:p>
              <a:pPr algn="ctr">
                <a:lnSpc>
                  <a:spcPts val="1553"/>
                </a:lnSpc>
                <a:spcBef>
                  <a:spcPct val="0"/>
                </a:spcBef>
              </a:pPr>
              <a:r>
                <a:rPr lang="en-US" sz="1400" spc="11" dirty="0">
                  <a:solidFill>
                    <a:schemeClr val="bg1"/>
                  </a:solidFill>
                  <a:latin typeface="Open Sauce Italics"/>
                </a:rPr>
                <a:t>World Cancer Research Fund - </a:t>
              </a:r>
              <a:r>
                <a:rPr lang="en-US" sz="1400" spc="11" dirty="0">
                  <a:solidFill>
                    <a:schemeClr val="bg1"/>
                  </a:solidFill>
                  <a:latin typeface="Open Sauce Italics"/>
                  <a:hlinkClick r:id="rId6">
                    <a:extLst>
                      <a:ext uri="{A12FA001-AC4F-418D-AE19-62706E023703}">
                        <ahyp:hlinkClr xmlns:ahyp="http://schemas.microsoft.com/office/drawing/2018/hyperlinkcolor" val="tx"/>
                      </a:ext>
                    </a:extLst>
                  </a:hlinkClick>
                </a:rPr>
                <a:t>https://www.wcrf.org/living-well/health-guides-cookbooks/impact-reports/</a:t>
              </a:r>
              <a:r>
                <a:rPr lang="en-US" sz="1400" spc="11" dirty="0">
                  <a:solidFill>
                    <a:schemeClr val="bg1"/>
                  </a:solidFill>
                  <a:latin typeface="Open Sauce Italics"/>
                </a:rPr>
                <a:t> </a:t>
              </a:r>
            </a:p>
          </p:txBody>
        </p:sp>
      </p:grpSp>
    </p:spTree>
    <p:extLst>
      <p:ext uri="{BB962C8B-B14F-4D97-AF65-F5344CB8AC3E}">
        <p14:creationId xmlns:p14="http://schemas.microsoft.com/office/powerpoint/2010/main" val="15082325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285875"/>
            <a:ext cx="13716000" cy="771525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en-US" sz="1350" dirty="0"/>
          </a:p>
        </p:txBody>
      </p:sp>
      <p:sp>
        <p:nvSpPr>
          <p:cNvPr id="3" name="TextBox 3"/>
          <p:cNvSpPr txBox="1"/>
          <p:nvPr/>
        </p:nvSpPr>
        <p:spPr>
          <a:xfrm>
            <a:off x="2701654" y="3972328"/>
            <a:ext cx="8312693" cy="4075090"/>
          </a:xfrm>
          <a:prstGeom prst="rect">
            <a:avLst/>
          </a:prstGeom>
        </p:spPr>
        <p:txBody>
          <a:bodyPr lIns="0" tIns="0" rIns="0" bIns="0" rtlCol="0" anchor="t">
            <a:spAutoFit/>
          </a:bodyPr>
          <a:lstStyle/>
          <a:p>
            <a:pPr algn="ctr">
              <a:lnSpc>
                <a:spcPts val="11082"/>
              </a:lnSpc>
            </a:pPr>
            <a:r>
              <a:rPr lang="en-US" sz="8030" spc="787" dirty="0">
                <a:solidFill>
                  <a:srgbClr val="FFFFFF"/>
                </a:solidFill>
                <a:latin typeface="Codec Pro ExtraBold"/>
              </a:rPr>
              <a:t>Ch 5 Case</a:t>
            </a:r>
          </a:p>
          <a:p>
            <a:pPr algn="ctr">
              <a:lnSpc>
                <a:spcPts val="11082"/>
              </a:lnSpc>
            </a:pPr>
            <a:r>
              <a:rPr lang="en-US" sz="4800" spc="787" dirty="0">
                <a:solidFill>
                  <a:srgbClr val="FFFFFF"/>
                </a:solidFill>
                <a:latin typeface="Codec Pro ExtraBold"/>
              </a:rPr>
              <a:t>The Power of </a:t>
            </a:r>
            <a:br>
              <a:rPr lang="en-US" sz="4800" spc="787" dirty="0">
                <a:solidFill>
                  <a:srgbClr val="FFFFFF"/>
                </a:solidFill>
                <a:latin typeface="Codec Pro ExtraBold"/>
              </a:rPr>
            </a:br>
            <a:r>
              <a:rPr lang="en-US" sz="4800" spc="787" dirty="0">
                <a:solidFill>
                  <a:srgbClr val="FFFFFF"/>
                </a:solidFill>
                <a:latin typeface="Codec Pro ExtraBold"/>
              </a:rPr>
              <a:t>Annual Reports</a:t>
            </a:r>
          </a:p>
        </p:txBody>
      </p:sp>
      <p:sp>
        <p:nvSpPr>
          <p:cNvPr id="5" name="Freeform 5"/>
          <p:cNvSpPr/>
          <p:nvPr/>
        </p:nvSpPr>
        <p:spPr>
          <a:xfrm flipH="1" flipV="1">
            <a:off x="-2850940" y="1285876"/>
            <a:ext cx="5701879" cy="5059121"/>
          </a:xfrm>
          <a:custGeom>
            <a:avLst/>
            <a:gdLst/>
            <a:ahLst/>
            <a:cxnLst/>
            <a:rect l="l" t="t" r="r" b="b"/>
            <a:pathLst>
              <a:path w="7602505" h="6745495">
                <a:moveTo>
                  <a:pt x="7602506" y="6745495"/>
                </a:moveTo>
                <a:lnTo>
                  <a:pt x="0" y="6745495"/>
                </a:lnTo>
                <a:lnTo>
                  <a:pt x="0" y="0"/>
                </a:lnTo>
                <a:lnTo>
                  <a:pt x="7602506" y="0"/>
                </a:lnTo>
                <a:lnTo>
                  <a:pt x="7602506" y="6745495"/>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350" dirty="0"/>
          </a:p>
        </p:txBody>
      </p:sp>
      <p:sp>
        <p:nvSpPr>
          <p:cNvPr id="6" name="Freeform 6"/>
          <p:cNvSpPr/>
          <p:nvPr/>
        </p:nvSpPr>
        <p:spPr>
          <a:xfrm flipH="1">
            <a:off x="10865061" y="3942004"/>
            <a:ext cx="5701879" cy="5059121"/>
          </a:xfrm>
          <a:custGeom>
            <a:avLst/>
            <a:gdLst/>
            <a:ahLst/>
            <a:cxnLst/>
            <a:rect l="l" t="t" r="r" b="b"/>
            <a:pathLst>
              <a:path w="7602505" h="6745495">
                <a:moveTo>
                  <a:pt x="7602506" y="0"/>
                </a:moveTo>
                <a:lnTo>
                  <a:pt x="0" y="0"/>
                </a:lnTo>
                <a:lnTo>
                  <a:pt x="0" y="6745495"/>
                </a:lnTo>
                <a:lnTo>
                  <a:pt x="7602506" y="6745495"/>
                </a:lnTo>
                <a:lnTo>
                  <a:pt x="7602506"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350"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sp>
        <p:nvSpPr>
          <p:cNvPr id="48" name="Arrow: Pentagon 47">
            <a:extLst>
              <a:ext uri="{FF2B5EF4-FFF2-40B4-BE49-F238E27FC236}">
                <a16:creationId xmlns:a16="http://schemas.microsoft.com/office/drawing/2014/main" id="{DB5C30C7-ED31-AD41-9C98-62BB097CEAF0}"/>
              </a:ext>
            </a:extLst>
          </p:cNvPr>
          <p:cNvSpPr/>
          <p:nvPr/>
        </p:nvSpPr>
        <p:spPr>
          <a:xfrm>
            <a:off x="11846656" y="1285876"/>
            <a:ext cx="1882522" cy="1682534"/>
          </a:xfrm>
          <a:prstGeom prst="homePlate">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13">
            <a:extLst>
              <a:ext uri="{FF2B5EF4-FFF2-40B4-BE49-F238E27FC236}">
                <a16:creationId xmlns:a16="http://schemas.microsoft.com/office/drawing/2014/main" id="{0A575DC2-4A47-7688-C074-E2053F4C9AF6}"/>
              </a:ext>
            </a:extLst>
          </p:cNvPr>
          <p:cNvGrpSpPr/>
          <p:nvPr/>
        </p:nvGrpSpPr>
        <p:grpSpPr>
          <a:xfrm>
            <a:off x="8880969" y="2572862"/>
            <a:ext cx="1698733" cy="1697543"/>
            <a:chOff x="0" y="0"/>
            <a:chExt cx="2056320" cy="2054880"/>
          </a:xfrm>
        </p:grpSpPr>
        <p:sp>
          <p:nvSpPr>
            <p:cNvPr id="31" name="Freeform 14">
              <a:extLst>
                <a:ext uri="{FF2B5EF4-FFF2-40B4-BE49-F238E27FC236}">
                  <a16:creationId xmlns:a16="http://schemas.microsoft.com/office/drawing/2014/main" id="{DD6CBA82-C126-E1D2-ED8C-38022468B0A1}"/>
                </a:ext>
              </a:extLst>
            </p:cNvPr>
            <p:cNvSpPr/>
            <p:nvPr/>
          </p:nvSpPr>
          <p:spPr>
            <a:xfrm>
              <a:off x="0" y="0"/>
              <a:ext cx="2056384" cy="2054860"/>
            </a:xfrm>
            <a:custGeom>
              <a:avLst/>
              <a:gdLst/>
              <a:ahLst/>
              <a:cxnLst/>
              <a:rect l="l" t="t" r="r" b="b"/>
              <a:pathLst>
                <a:path w="2056384" h="2054860">
                  <a:moveTo>
                    <a:pt x="0" y="1027430"/>
                  </a:moveTo>
                  <a:cubicBezTo>
                    <a:pt x="0" y="459994"/>
                    <a:pt x="460375" y="0"/>
                    <a:pt x="1028192" y="0"/>
                  </a:cubicBezTo>
                  <a:cubicBezTo>
                    <a:pt x="1596009" y="0"/>
                    <a:pt x="2056384" y="459994"/>
                    <a:pt x="2056384" y="1027430"/>
                  </a:cubicBezTo>
                  <a:cubicBezTo>
                    <a:pt x="2056384" y="1594866"/>
                    <a:pt x="1596009" y="2054860"/>
                    <a:pt x="1028192" y="2054860"/>
                  </a:cubicBezTo>
                  <a:cubicBezTo>
                    <a:pt x="460375" y="2054860"/>
                    <a:pt x="0" y="1594866"/>
                    <a:pt x="0" y="1027430"/>
                  </a:cubicBezTo>
                  <a:close/>
                </a:path>
              </a:pathLst>
            </a:custGeom>
            <a:solidFill>
              <a:srgbClr val="1C5739"/>
            </a:solidFill>
          </p:spPr>
          <p:txBody>
            <a:bodyPr/>
            <a:lstStyle/>
            <a:p>
              <a:endParaRPr lang="en-US" sz="1350" dirty="0"/>
            </a:p>
          </p:txBody>
        </p:sp>
      </p:grpSp>
      <p:grpSp>
        <p:nvGrpSpPr>
          <p:cNvPr id="2" name="Group 2"/>
          <p:cNvGrpSpPr>
            <a:grpSpLocks noChangeAspect="1"/>
          </p:cNvGrpSpPr>
          <p:nvPr/>
        </p:nvGrpSpPr>
        <p:grpSpPr>
          <a:xfrm>
            <a:off x="1" y="1285876"/>
            <a:ext cx="7163789" cy="4029632"/>
            <a:chOff x="0" y="0"/>
            <a:chExt cx="6089457" cy="3425320"/>
          </a:xfrm>
        </p:grpSpPr>
        <p:sp>
          <p:nvSpPr>
            <p:cNvPr id="3" name="Freeform 3"/>
            <p:cNvSpPr/>
            <p:nvPr/>
          </p:nvSpPr>
          <p:spPr>
            <a:xfrm>
              <a:off x="0" y="0"/>
              <a:ext cx="6089457" cy="3425320"/>
            </a:xfrm>
            <a:custGeom>
              <a:avLst/>
              <a:gdLst/>
              <a:ahLst/>
              <a:cxnLst/>
              <a:rect l="l" t="t" r="r" b="b"/>
              <a:pathLst>
                <a:path w="6089457" h="3425320">
                  <a:moveTo>
                    <a:pt x="0" y="3425320"/>
                  </a:moveTo>
                  <a:lnTo>
                    <a:pt x="0" y="0"/>
                  </a:lnTo>
                  <a:lnTo>
                    <a:pt x="6089457" y="0"/>
                  </a:lnTo>
                  <a:cubicBezTo>
                    <a:pt x="4059638" y="1141773"/>
                    <a:pt x="2029819" y="2283546"/>
                    <a:pt x="0" y="3425320"/>
                  </a:cubicBezTo>
                  <a:close/>
                </a:path>
              </a:pathLst>
            </a:custGeom>
            <a:solidFill>
              <a:srgbClr val="F9D549"/>
            </a:solidFill>
          </p:spPr>
          <p:txBody>
            <a:bodyPr/>
            <a:lstStyle/>
            <a:p>
              <a:endParaRPr lang="en-US" sz="1350" dirty="0"/>
            </a:p>
          </p:txBody>
        </p:sp>
        <p:sp>
          <p:nvSpPr>
            <p:cNvPr id="4" name="Freeform 4"/>
            <p:cNvSpPr/>
            <p:nvPr/>
          </p:nvSpPr>
          <p:spPr>
            <a:xfrm>
              <a:off x="0" y="0"/>
              <a:ext cx="6089457" cy="3425320"/>
            </a:xfrm>
            <a:custGeom>
              <a:avLst/>
              <a:gdLst/>
              <a:ahLst/>
              <a:cxnLst/>
              <a:rect l="l" t="t" r="r" b="b"/>
              <a:pathLst>
                <a:path w="6089457" h="3425320">
                  <a:moveTo>
                    <a:pt x="0" y="3425320"/>
                  </a:moveTo>
                  <a:lnTo>
                    <a:pt x="0" y="0"/>
                  </a:lnTo>
                  <a:lnTo>
                    <a:pt x="6089457" y="0"/>
                  </a:lnTo>
                  <a:cubicBezTo>
                    <a:pt x="4059638" y="1141773"/>
                    <a:pt x="2029819" y="2283546"/>
                    <a:pt x="0" y="3425320"/>
                  </a:cubicBezTo>
                  <a:close/>
                </a:path>
              </a:pathLst>
            </a:custGeom>
            <a:blipFill>
              <a:blip r:embed="rId2"/>
              <a:stretch>
                <a:fillRect t="-83416" b="-83416"/>
              </a:stretch>
            </a:blipFill>
          </p:spPr>
          <p:txBody>
            <a:bodyPr/>
            <a:lstStyle/>
            <a:p>
              <a:endParaRPr lang="en-US" sz="1350" dirty="0"/>
            </a:p>
          </p:txBody>
        </p:sp>
      </p:grpSp>
      <p:grpSp>
        <p:nvGrpSpPr>
          <p:cNvPr id="5" name="Group 5"/>
          <p:cNvGrpSpPr/>
          <p:nvPr/>
        </p:nvGrpSpPr>
        <p:grpSpPr>
          <a:xfrm rot="-1660488">
            <a:off x="-3174905" y="5177757"/>
            <a:ext cx="6211782" cy="303568"/>
            <a:chOff x="0" y="0"/>
            <a:chExt cx="2181367" cy="106603"/>
          </a:xfrm>
        </p:grpSpPr>
        <p:sp>
          <p:nvSpPr>
            <p:cNvPr id="6" name="Freeform 6"/>
            <p:cNvSpPr/>
            <p:nvPr/>
          </p:nvSpPr>
          <p:spPr>
            <a:xfrm>
              <a:off x="0" y="0"/>
              <a:ext cx="2181366" cy="106603"/>
            </a:xfrm>
            <a:custGeom>
              <a:avLst/>
              <a:gdLst/>
              <a:ahLst/>
              <a:cxnLst/>
              <a:rect l="l" t="t" r="r" b="b"/>
              <a:pathLst>
                <a:path w="2181366" h="106603">
                  <a:moveTo>
                    <a:pt x="0" y="0"/>
                  </a:moveTo>
                  <a:lnTo>
                    <a:pt x="2181366" y="0"/>
                  </a:lnTo>
                  <a:lnTo>
                    <a:pt x="2181366" y="106603"/>
                  </a:lnTo>
                  <a:lnTo>
                    <a:pt x="0" y="106603"/>
                  </a:lnTo>
                  <a:close/>
                </a:path>
              </a:pathLst>
            </a:custGeom>
            <a:solidFill>
              <a:srgbClr val="1C5739"/>
            </a:solidFill>
          </p:spPr>
          <p:txBody>
            <a:bodyPr/>
            <a:lstStyle/>
            <a:p>
              <a:endParaRPr lang="en-US" sz="1350" dirty="0"/>
            </a:p>
          </p:txBody>
        </p:sp>
        <p:sp>
          <p:nvSpPr>
            <p:cNvPr id="7" name="TextBox 7"/>
            <p:cNvSpPr txBox="1"/>
            <p:nvPr/>
          </p:nvSpPr>
          <p:spPr>
            <a:xfrm>
              <a:off x="0" y="-19050"/>
              <a:ext cx="2181367" cy="125653"/>
            </a:xfrm>
            <a:prstGeom prst="rect">
              <a:avLst/>
            </a:prstGeom>
          </p:spPr>
          <p:txBody>
            <a:bodyPr lIns="38100" tIns="38100" rIns="38100" bIns="38100" rtlCol="0" anchor="ctr"/>
            <a:lstStyle/>
            <a:p>
              <a:pPr algn="ctr">
                <a:lnSpc>
                  <a:spcPts val="2144"/>
                </a:lnSpc>
              </a:pPr>
              <a:endParaRPr sz="1350" dirty="0"/>
            </a:p>
          </p:txBody>
        </p:sp>
      </p:grpSp>
      <p:grpSp>
        <p:nvGrpSpPr>
          <p:cNvPr id="8" name="Group 8"/>
          <p:cNvGrpSpPr/>
          <p:nvPr/>
        </p:nvGrpSpPr>
        <p:grpSpPr>
          <a:xfrm rot="-1747322">
            <a:off x="2941469" y="2038547"/>
            <a:ext cx="6211782" cy="83385"/>
            <a:chOff x="0" y="0"/>
            <a:chExt cx="2181367" cy="29282"/>
          </a:xfrm>
        </p:grpSpPr>
        <p:sp>
          <p:nvSpPr>
            <p:cNvPr id="9" name="Freeform 9"/>
            <p:cNvSpPr/>
            <p:nvPr/>
          </p:nvSpPr>
          <p:spPr>
            <a:xfrm>
              <a:off x="0" y="0"/>
              <a:ext cx="2181366" cy="29282"/>
            </a:xfrm>
            <a:custGeom>
              <a:avLst/>
              <a:gdLst/>
              <a:ahLst/>
              <a:cxnLst/>
              <a:rect l="l" t="t" r="r" b="b"/>
              <a:pathLst>
                <a:path w="2181366" h="29282">
                  <a:moveTo>
                    <a:pt x="0" y="0"/>
                  </a:moveTo>
                  <a:lnTo>
                    <a:pt x="2181366" y="0"/>
                  </a:lnTo>
                  <a:lnTo>
                    <a:pt x="2181366" y="29282"/>
                  </a:lnTo>
                  <a:lnTo>
                    <a:pt x="0" y="29282"/>
                  </a:lnTo>
                  <a:close/>
                </a:path>
              </a:pathLst>
            </a:custGeom>
            <a:solidFill>
              <a:srgbClr val="1C5739"/>
            </a:solidFill>
          </p:spPr>
          <p:txBody>
            <a:bodyPr/>
            <a:lstStyle/>
            <a:p>
              <a:endParaRPr lang="en-US" sz="1350" dirty="0"/>
            </a:p>
          </p:txBody>
        </p:sp>
        <p:sp>
          <p:nvSpPr>
            <p:cNvPr id="10" name="TextBox 10"/>
            <p:cNvSpPr txBox="1"/>
            <p:nvPr/>
          </p:nvSpPr>
          <p:spPr>
            <a:xfrm>
              <a:off x="0" y="-19050"/>
              <a:ext cx="2181367" cy="48332"/>
            </a:xfrm>
            <a:prstGeom prst="rect">
              <a:avLst/>
            </a:prstGeom>
          </p:spPr>
          <p:txBody>
            <a:bodyPr lIns="38100" tIns="38100" rIns="38100" bIns="38100" rtlCol="0" anchor="ctr"/>
            <a:lstStyle/>
            <a:p>
              <a:pPr algn="ctr">
                <a:lnSpc>
                  <a:spcPts val="2144"/>
                </a:lnSpc>
              </a:pPr>
              <a:endParaRPr sz="1350" dirty="0"/>
            </a:p>
          </p:txBody>
        </p:sp>
      </p:grpSp>
      <p:grpSp>
        <p:nvGrpSpPr>
          <p:cNvPr id="11" name="Group 11"/>
          <p:cNvGrpSpPr/>
          <p:nvPr/>
        </p:nvGrpSpPr>
        <p:grpSpPr>
          <a:xfrm>
            <a:off x="10650044" y="2992488"/>
            <a:ext cx="2221463" cy="1195537"/>
            <a:chOff x="0" y="0"/>
            <a:chExt cx="4073040" cy="1447200"/>
          </a:xfrm>
        </p:grpSpPr>
        <p:sp>
          <p:nvSpPr>
            <p:cNvPr id="12" name="Freeform 12"/>
            <p:cNvSpPr/>
            <p:nvPr/>
          </p:nvSpPr>
          <p:spPr>
            <a:xfrm>
              <a:off x="0" y="0"/>
              <a:ext cx="4073017" cy="1447165"/>
            </a:xfrm>
            <a:custGeom>
              <a:avLst/>
              <a:gdLst/>
              <a:ahLst/>
              <a:cxnLst/>
              <a:rect l="l" t="t" r="r" b="b"/>
              <a:pathLst>
                <a:path w="4073017" h="1447165">
                  <a:moveTo>
                    <a:pt x="3349244" y="0"/>
                  </a:moveTo>
                  <a:cubicBezTo>
                    <a:pt x="0" y="0"/>
                    <a:pt x="0" y="0"/>
                    <a:pt x="0" y="0"/>
                  </a:cubicBezTo>
                  <a:cubicBezTo>
                    <a:pt x="0" y="1447165"/>
                    <a:pt x="0" y="1447165"/>
                    <a:pt x="0" y="1447165"/>
                  </a:cubicBezTo>
                  <a:cubicBezTo>
                    <a:pt x="3349244" y="1447165"/>
                    <a:pt x="3349244" y="1447165"/>
                    <a:pt x="3349244" y="1447165"/>
                  </a:cubicBezTo>
                  <a:cubicBezTo>
                    <a:pt x="3747897" y="1447165"/>
                    <a:pt x="4073017" y="1122172"/>
                    <a:pt x="4073017" y="723519"/>
                  </a:cubicBezTo>
                  <a:cubicBezTo>
                    <a:pt x="4073017" y="324866"/>
                    <a:pt x="3747897" y="0"/>
                    <a:pt x="3349244" y="0"/>
                  </a:cubicBezTo>
                  <a:close/>
                </a:path>
              </a:pathLst>
            </a:custGeom>
            <a:solidFill>
              <a:srgbClr val="F2F2F2"/>
            </a:solidFill>
          </p:spPr>
          <p:txBody>
            <a:bodyPr/>
            <a:lstStyle/>
            <a:p>
              <a:endParaRPr lang="en-US" sz="1350" dirty="0"/>
            </a:p>
          </p:txBody>
        </p:sp>
      </p:grpSp>
      <p:grpSp>
        <p:nvGrpSpPr>
          <p:cNvPr id="13" name="Group 13"/>
          <p:cNvGrpSpPr/>
          <p:nvPr/>
        </p:nvGrpSpPr>
        <p:grpSpPr>
          <a:xfrm>
            <a:off x="10134698" y="1120147"/>
            <a:ext cx="1698733" cy="1697543"/>
            <a:chOff x="0" y="0"/>
            <a:chExt cx="2056320" cy="2054880"/>
          </a:xfrm>
        </p:grpSpPr>
        <p:sp>
          <p:nvSpPr>
            <p:cNvPr id="14" name="Freeform 14"/>
            <p:cNvSpPr/>
            <p:nvPr/>
          </p:nvSpPr>
          <p:spPr>
            <a:xfrm>
              <a:off x="0" y="0"/>
              <a:ext cx="2056384" cy="2054860"/>
            </a:xfrm>
            <a:custGeom>
              <a:avLst/>
              <a:gdLst/>
              <a:ahLst/>
              <a:cxnLst/>
              <a:rect l="l" t="t" r="r" b="b"/>
              <a:pathLst>
                <a:path w="2056384" h="2054860">
                  <a:moveTo>
                    <a:pt x="0" y="1027430"/>
                  </a:moveTo>
                  <a:cubicBezTo>
                    <a:pt x="0" y="459994"/>
                    <a:pt x="460375" y="0"/>
                    <a:pt x="1028192" y="0"/>
                  </a:cubicBezTo>
                  <a:cubicBezTo>
                    <a:pt x="1596009" y="0"/>
                    <a:pt x="2056384" y="459994"/>
                    <a:pt x="2056384" y="1027430"/>
                  </a:cubicBezTo>
                  <a:cubicBezTo>
                    <a:pt x="2056384" y="1594866"/>
                    <a:pt x="1596009" y="2054860"/>
                    <a:pt x="1028192" y="2054860"/>
                  </a:cubicBezTo>
                  <a:cubicBezTo>
                    <a:pt x="460375" y="2054860"/>
                    <a:pt x="0" y="1594866"/>
                    <a:pt x="0" y="1027430"/>
                  </a:cubicBezTo>
                  <a:close/>
                </a:path>
              </a:pathLst>
            </a:custGeom>
            <a:solidFill>
              <a:srgbClr val="1C5739"/>
            </a:solidFill>
          </p:spPr>
          <p:txBody>
            <a:bodyPr/>
            <a:lstStyle/>
            <a:p>
              <a:endParaRPr lang="en-US" sz="1350" dirty="0"/>
            </a:p>
          </p:txBody>
        </p:sp>
      </p:grpSp>
      <p:grpSp>
        <p:nvGrpSpPr>
          <p:cNvPr id="15" name="Group 15"/>
          <p:cNvGrpSpPr/>
          <p:nvPr/>
        </p:nvGrpSpPr>
        <p:grpSpPr>
          <a:xfrm>
            <a:off x="8196228" y="4310718"/>
            <a:ext cx="4159938" cy="1197321"/>
            <a:chOff x="0" y="0"/>
            <a:chExt cx="4076640" cy="1449360"/>
          </a:xfrm>
        </p:grpSpPr>
        <p:sp>
          <p:nvSpPr>
            <p:cNvPr id="16" name="Freeform 16"/>
            <p:cNvSpPr/>
            <p:nvPr/>
          </p:nvSpPr>
          <p:spPr>
            <a:xfrm>
              <a:off x="0" y="0"/>
              <a:ext cx="4076573" cy="1449324"/>
            </a:xfrm>
            <a:custGeom>
              <a:avLst/>
              <a:gdLst/>
              <a:ahLst/>
              <a:cxnLst/>
              <a:rect l="l" t="t" r="r" b="b"/>
              <a:pathLst>
                <a:path w="4076573" h="1449324">
                  <a:moveTo>
                    <a:pt x="3352165" y="0"/>
                  </a:moveTo>
                  <a:cubicBezTo>
                    <a:pt x="0" y="0"/>
                    <a:pt x="0" y="0"/>
                    <a:pt x="0" y="0"/>
                  </a:cubicBezTo>
                  <a:cubicBezTo>
                    <a:pt x="0" y="1449324"/>
                    <a:pt x="0" y="1449324"/>
                    <a:pt x="0" y="1449324"/>
                  </a:cubicBezTo>
                  <a:cubicBezTo>
                    <a:pt x="3352165" y="1449324"/>
                    <a:pt x="3352165" y="1449324"/>
                    <a:pt x="3352165" y="1449324"/>
                  </a:cubicBezTo>
                  <a:cubicBezTo>
                    <a:pt x="3751199" y="1449324"/>
                    <a:pt x="4076573" y="1123823"/>
                    <a:pt x="4076573" y="724662"/>
                  </a:cubicBezTo>
                  <a:cubicBezTo>
                    <a:pt x="4076573" y="325501"/>
                    <a:pt x="3751199" y="0"/>
                    <a:pt x="3352165" y="0"/>
                  </a:cubicBezTo>
                  <a:close/>
                </a:path>
              </a:pathLst>
            </a:custGeom>
            <a:solidFill>
              <a:srgbClr val="F2F2F2"/>
            </a:solidFill>
          </p:spPr>
          <p:txBody>
            <a:bodyPr/>
            <a:lstStyle/>
            <a:p>
              <a:endParaRPr lang="en-US" sz="1350" dirty="0"/>
            </a:p>
          </p:txBody>
        </p:sp>
      </p:grpSp>
      <p:grpSp>
        <p:nvGrpSpPr>
          <p:cNvPr id="17" name="Group 17"/>
          <p:cNvGrpSpPr/>
          <p:nvPr/>
        </p:nvGrpSpPr>
        <p:grpSpPr>
          <a:xfrm>
            <a:off x="7403962" y="3808711"/>
            <a:ext cx="1700517" cy="1699328"/>
            <a:chOff x="0" y="0"/>
            <a:chExt cx="2058480" cy="2057040"/>
          </a:xfrm>
        </p:grpSpPr>
        <p:sp>
          <p:nvSpPr>
            <p:cNvPr id="18" name="Freeform 18"/>
            <p:cNvSpPr/>
            <p:nvPr/>
          </p:nvSpPr>
          <p:spPr>
            <a:xfrm>
              <a:off x="0" y="0"/>
              <a:ext cx="2058416" cy="2057146"/>
            </a:xfrm>
            <a:custGeom>
              <a:avLst/>
              <a:gdLst/>
              <a:ahLst/>
              <a:cxnLst/>
              <a:rect l="l" t="t" r="r" b="b"/>
              <a:pathLst>
                <a:path w="2058416" h="2057146">
                  <a:moveTo>
                    <a:pt x="0" y="1028573"/>
                  </a:moveTo>
                  <a:cubicBezTo>
                    <a:pt x="0" y="460502"/>
                    <a:pt x="460756" y="0"/>
                    <a:pt x="1029208" y="0"/>
                  </a:cubicBezTo>
                  <a:cubicBezTo>
                    <a:pt x="1597660" y="0"/>
                    <a:pt x="2058416" y="460502"/>
                    <a:pt x="2058416" y="1028573"/>
                  </a:cubicBezTo>
                  <a:cubicBezTo>
                    <a:pt x="2058416" y="1596644"/>
                    <a:pt x="1597660" y="2057146"/>
                    <a:pt x="1029208" y="2057146"/>
                  </a:cubicBezTo>
                  <a:cubicBezTo>
                    <a:pt x="460756" y="2057146"/>
                    <a:pt x="0" y="1596517"/>
                    <a:pt x="0" y="1028573"/>
                  </a:cubicBezTo>
                  <a:close/>
                </a:path>
              </a:pathLst>
            </a:custGeom>
            <a:solidFill>
              <a:srgbClr val="1C5739"/>
            </a:solidFill>
          </p:spPr>
          <p:txBody>
            <a:bodyPr/>
            <a:lstStyle/>
            <a:p>
              <a:endParaRPr lang="en-US" sz="1350" dirty="0"/>
            </a:p>
          </p:txBody>
        </p:sp>
      </p:grpSp>
      <p:grpSp>
        <p:nvGrpSpPr>
          <p:cNvPr id="19" name="Group 19"/>
          <p:cNvGrpSpPr/>
          <p:nvPr/>
        </p:nvGrpSpPr>
        <p:grpSpPr>
          <a:xfrm>
            <a:off x="6893034" y="5702537"/>
            <a:ext cx="5298966" cy="1196132"/>
            <a:chOff x="0" y="0"/>
            <a:chExt cx="4075920" cy="1447920"/>
          </a:xfrm>
        </p:grpSpPr>
        <p:sp>
          <p:nvSpPr>
            <p:cNvPr id="20" name="Freeform 20"/>
            <p:cNvSpPr/>
            <p:nvPr/>
          </p:nvSpPr>
          <p:spPr>
            <a:xfrm>
              <a:off x="0" y="0"/>
              <a:ext cx="4075811" cy="1447927"/>
            </a:xfrm>
            <a:custGeom>
              <a:avLst/>
              <a:gdLst/>
              <a:ahLst/>
              <a:cxnLst/>
              <a:rect l="l" t="t" r="r" b="b"/>
              <a:pathLst>
                <a:path w="4075811" h="1447927">
                  <a:moveTo>
                    <a:pt x="3351530" y="0"/>
                  </a:moveTo>
                  <a:cubicBezTo>
                    <a:pt x="0" y="0"/>
                    <a:pt x="0" y="0"/>
                    <a:pt x="0" y="0"/>
                  </a:cubicBezTo>
                  <a:cubicBezTo>
                    <a:pt x="0" y="1447927"/>
                    <a:pt x="0" y="1447927"/>
                    <a:pt x="0" y="1447927"/>
                  </a:cubicBezTo>
                  <a:cubicBezTo>
                    <a:pt x="3351530" y="1447927"/>
                    <a:pt x="3351530" y="1447927"/>
                    <a:pt x="3351530" y="1447927"/>
                  </a:cubicBezTo>
                  <a:cubicBezTo>
                    <a:pt x="3750564" y="1447927"/>
                    <a:pt x="4075811" y="1122807"/>
                    <a:pt x="4075811" y="724027"/>
                  </a:cubicBezTo>
                  <a:cubicBezTo>
                    <a:pt x="4075811" y="325247"/>
                    <a:pt x="3750564" y="0"/>
                    <a:pt x="3351530" y="0"/>
                  </a:cubicBezTo>
                  <a:close/>
                </a:path>
              </a:pathLst>
            </a:custGeom>
            <a:solidFill>
              <a:srgbClr val="F2F2F2"/>
            </a:solidFill>
          </p:spPr>
          <p:txBody>
            <a:bodyPr/>
            <a:lstStyle/>
            <a:p>
              <a:endParaRPr lang="en-US" sz="1350" dirty="0"/>
            </a:p>
          </p:txBody>
        </p:sp>
      </p:grpSp>
      <p:grpSp>
        <p:nvGrpSpPr>
          <p:cNvPr id="21" name="Group 21"/>
          <p:cNvGrpSpPr/>
          <p:nvPr/>
        </p:nvGrpSpPr>
        <p:grpSpPr>
          <a:xfrm>
            <a:off x="6000842" y="5198747"/>
            <a:ext cx="1698138" cy="1698138"/>
            <a:chOff x="0" y="0"/>
            <a:chExt cx="2055600" cy="2055600"/>
          </a:xfrm>
        </p:grpSpPr>
        <p:sp>
          <p:nvSpPr>
            <p:cNvPr id="22" name="Freeform 22"/>
            <p:cNvSpPr/>
            <p:nvPr/>
          </p:nvSpPr>
          <p:spPr>
            <a:xfrm>
              <a:off x="0" y="0"/>
              <a:ext cx="2055622" cy="2055622"/>
            </a:xfrm>
            <a:custGeom>
              <a:avLst/>
              <a:gdLst/>
              <a:ahLst/>
              <a:cxnLst/>
              <a:rect l="l" t="t" r="r" b="b"/>
              <a:pathLst>
                <a:path w="2055622" h="2055622">
                  <a:moveTo>
                    <a:pt x="0" y="1027811"/>
                  </a:moveTo>
                  <a:cubicBezTo>
                    <a:pt x="0" y="460121"/>
                    <a:pt x="460121" y="0"/>
                    <a:pt x="1027811" y="0"/>
                  </a:cubicBezTo>
                  <a:cubicBezTo>
                    <a:pt x="1595501" y="0"/>
                    <a:pt x="2055622" y="460121"/>
                    <a:pt x="2055622" y="1027811"/>
                  </a:cubicBezTo>
                  <a:cubicBezTo>
                    <a:pt x="2055622" y="1595501"/>
                    <a:pt x="1595501" y="2055622"/>
                    <a:pt x="1027811" y="2055622"/>
                  </a:cubicBezTo>
                  <a:cubicBezTo>
                    <a:pt x="460121" y="2055622"/>
                    <a:pt x="0" y="1595501"/>
                    <a:pt x="0" y="1027811"/>
                  </a:cubicBezTo>
                  <a:close/>
                </a:path>
              </a:pathLst>
            </a:custGeom>
            <a:solidFill>
              <a:srgbClr val="1C5739"/>
            </a:solidFill>
          </p:spPr>
          <p:txBody>
            <a:bodyPr/>
            <a:lstStyle/>
            <a:p>
              <a:endParaRPr lang="en-US" sz="1350" dirty="0"/>
            </a:p>
          </p:txBody>
        </p:sp>
      </p:grpSp>
      <p:grpSp>
        <p:nvGrpSpPr>
          <p:cNvPr id="23" name="Group 23"/>
          <p:cNvGrpSpPr/>
          <p:nvPr/>
        </p:nvGrpSpPr>
        <p:grpSpPr>
          <a:xfrm>
            <a:off x="5514895" y="7090193"/>
            <a:ext cx="5991305" cy="1195508"/>
            <a:chOff x="0" y="0"/>
            <a:chExt cx="7252488" cy="1447165"/>
          </a:xfrm>
        </p:grpSpPr>
        <p:sp>
          <p:nvSpPr>
            <p:cNvPr id="24" name="Freeform 24"/>
            <p:cNvSpPr/>
            <p:nvPr/>
          </p:nvSpPr>
          <p:spPr>
            <a:xfrm>
              <a:off x="0" y="0"/>
              <a:ext cx="7252488" cy="1447165"/>
            </a:xfrm>
            <a:custGeom>
              <a:avLst/>
              <a:gdLst/>
              <a:ahLst/>
              <a:cxnLst/>
              <a:rect l="l" t="t" r="r" b="b"/>
              <a:pathLst>
                <a:path w="4074414" h="1447165">
                  <a:moveTo>
                    <a:pt x="3350387" y="0"/>
                  </a:moveTo>
                  <a:cubicBezTo>
                    <a:pt x="0" y="0"/>
                    <a:pt x="0" y="0"/>
                    <a:pt x="0" y="0"/>
                  </a:cubicBezTo>
                  <a:cubicBezTo>
                    <a:pt x="0" y="1447165"/>
                    <a:pt x="0" y="1447165"/>
                    <a:pt x="0" y="1447165"/>
                  </a:cubicBezTo>
                  <a:cubicBezTo>
                    <a:pt x="3350387" y="1447165"/>
                    <a:pt x="3350387" y="1447165"/>
                    <a:pt x="3350387" y="1447165"/>
                  </a:cubicBezTo>
                  <a:cubicBezTo>
                    <a:pt x="3749294" y="1447165"/>
                    <a:pt x="4074414" y="1122172"/>
                    <a:pt x="4074414" y="723519"/>
                  </a:cubicBezTo>
                  <a:cubicBezTo>
                    <a:pt x="4074414" y="324866"/>
                    <a:pt x="3749294" y="0"/>
                    <a:pt x="3350387" y="0"/>
                  </a:cubicBezTo>
                  <a:close/>
                </a:path>
              </a:pathLst>
            </a:custGeom>
            <a:solidFill>
              <a:srgbClr val="F2F2F2"/>
            </a:solidFill>
          </p:spPr>
          <p:txBody>
            <a:bodyPr/>
            <a:lstStyle/>
            <a:p>
              <a:endParaRPr lang="en-US" sz="1350" dirty="0"/>
            </a:p>
          </p:txBody>
        </p:sp>
      </p:grpSp>
      <p:grpSp>
        <p:nvGrpSpPr>
          <p:cNvPr id="25" name="Group 25"/>
          <p:cNvGrpSpPr/>
          <p:nvPr/>
        </p:nvGrpSpPr>
        <p:grpSpPr>
          <a:xfrm>
            <a:off x="4678614" y="6586402"/>
            <a:ext cx="1697543" cy="1699328"/>
            <a:chOff x="0" y="0"/>
            <a:chExt cx="2054880" cy="2057040"/>
          </a:xfrm>
        </p:grpSpPr>
        <p:sp>
          <p:nvSpPr>
            <p:cNvPr id="26" name="Freeform 26"/>
            <p:cNvSpPr/>
            <p:nvPr/>
          </p:nvSpPr>
          <p:spPr>
            <a:xfrm>
              <a:off x="0" y="0"/>
              <a:ext cx="2054860" cy="2057146"/>
            </a:xfrm>
            <a:custGeom>
              <a:avLst/>
              <a:gdLst/>
              <a:ahLst/>
              <a:cxnLst/>
              <a:rect l="l" t="t" r="r" b="b"/>
              <a:pathLst>
                <a:path w="2054860" h="2057146">
                  <a:moveTo>
                    <a:pt x="0" y="1028573"/>
                  </a:moveTo>
                  <a:cubicBezTo>
                    <a:pt x="0" y="460502"/>
                    <a:pt x="459994" y="0"/>
                    <a:pt x="1027430" y="0"/>
                  </a:cubicBezTo>
                  <a:cubicBezTo>
                    <a:pt x="1594866" y="0"/>
                    <a:pt x="2054860" y="460502"/>
                    <a:pt x="2054860" y="1028573"/>
                  </a:cubicBezTo>
                  <a:cubicBezTo>
                    <a:pt x="2054860" y="1596644"/>
                    <a:pt x="1594866" y="2057146"/>
                    <a:pt x="1027430" y="2057146"/>
                  </a:cubicBezTo>
                  <a:cubicBezTo>
                    <a:pt x="459994" y="2057146"/>
                    <a:pt x="0" y="1596517"/>
                    <a:pt x="0" y="1028573"/>
                  </a:cubicBezTo>
                  <a:close/>
                </a:path>
              </a:pathLst>
            </a:custGeom>
            <a:solidFill>
              <a:srgbClr val="1C5739"/>
            </a:solidFill>
          </p:spPr>
          <p:txBody>
            <a:bodyPr/>
            <a:lstStyle/>
            <a:p>
              <a:endParaRPr lang="en-US" sz="1350" dirty="0"/>
            </a:p>
          </p:txBody>
        </p:sp>
      </p:grpSp>
      <p:sp>
        <p:nvSpPr>
          <p:cNvPr id="27" name="TextBox 27"/>
          <p:cNvSpPr txBox="1"/>
          <p:nvPr/>
        </p:nvSpPr>
        <p:spPr>
          <a:xfrm>
            <a:off x="6559449" y="7276767"/>
            <a:ext cx="2049474" cy="282578"/>
          </a:xfrm>
          <a:prstGeom prst="rect">
            <a:avLst/>
          </a:prstGeom>
        </p:spPr>
        <p:txBody>
          <a:bodyPr lIns="0" tIns="0" rIns="0" bIns="0" rtlCol="0" anchor="t">
            <a:spAutoFit/>
          </a:bodyPr>
          <a:lstStyle/>
          <a:p>
            <a:pPr>
              <a:lnSpc>
                <a:spcPts val="2423"/>
              </a:lnSpc>
            </a:pPr>
            <a:r>
              <a:rPr lang="en-US" sz="1756" spc="172" dirty="0">
                <a:solidFill>
                  <a:srgbClr val="231F20"/>
                </a:solidFill>
                <a:latin typeface="Open Sauce Bold"/>
              </a:rPr>
              <a:t>Step 1</a:t>
            </a:r>
          </a:p>
        </p:txBody>
      </p:sp>
      <p:sp>
        <p:nvSpPr>
          <p:cNvPr id="30" name="Freeform 30"/>
          <p:cNvSpPr/>
          <p:nvPr/>
        </p:nvSpPr>
        <p:spPr>
          <a:xfrm>
            <a:off x="7996377" y="4113681"/>
            <a:ext cx="543548" cy="799432"/>
          </a:xfrm>
          <a:custGeom>
            <a:avLst/>
            <a:gdLst/>
            <a:ahLst/>
            <a:cxnLst/>
            <a:rect l="l" t="t" r="r" b="b"/>
            <a:pathLst>
              <a:path w="724731" h="1065909">
                <a:moveTo>
                  <a:pt x="0" y="0"/>
                </a:moveTo>
                <a:lnTo>
                  <a:pt x="724731" y="0"/>
                </a:lnTo>
                <a:lnTo>
                  <a:pt x="724731" y="1065908"/>
                </a:lnTo>
                <a:lnTo>
                  <a:pt x="0" y="106590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350" dirty="0"/>
          </a:p>
        </p:txBody>
      </p:sp>
      <p:sp>
        <p:nvSpPr>
          <p:cNvPr id="32" name="TextBox 32"/>
          <p:cNvSpPr txBox="1"/>
          <p:nvPr/>
        </p:nvSpPr>
        <p:spPr>
          <a:xfrm>
            <a:off x="7878896" y="5910395"/>
            <a:ext cx="2049474" cy="282578"/>
          </a:xfrm>
          <a:prstGeom prst="rect">
            <a:avLst/>
          </a:prstGeom>
        </p:spPr>
        <p:txBody>
          <a:bodyPr lIns="0" tIns="0" rIns="0" bIns="0" rtlCol="0" anchor="t">
            <a:spAutoFit/>
          </a:bodyPr>
          <a:lstStyle/>
          <a:p>
            <a:pPr marL="0" lvl="1">
              <a:lnSpc>
                <a:spcPts val="2423"/>
              </a:lnSpc>
              <a:spcBef>
                <a:spcPct val="0"/>
              </a:spcBef>
            </a:pPr>
            <a:r>
              <a:rPr lang="en-US" sz="1756" spc="172" dirty="0">
                <a:solidFill>
                  <a:srgbClr val="231F20"/>
                </a:solidFill>
                <a:latin typeface="Open Sauce Bold"/>
              </a:rPr>
              <a:t>Step 2</a:t>
            </a:r>
          </a:p>
        </p:txBody>
      </p:sp>
      <p:sp>
        <p:nvSpPr>
          <p:cNvPr id="33" name="TextBox 33"/>
          <p:cNvSpPr txBox="1"/>
          <p:nvPr/>
        </p:nvSpPr>
        <p:spPr>
          <a:xfrm>
            <a:off x="9283073" y="4528588"/>
            <a:ext cx="2049474" cy="282578"/>
          </a:xfrm>
          <a:prstGeom prst="rect">
            <a:avLst/>
          </a:prstGeom>
        </p:spPr>
        <p:txBody>
          <a:bodyPr lIns="0" tIns="0" rIns="0" bIns="0" rtlCol="0" anchor="t">
            <a:spAutoFit/>
          </a:bodyPr>
          <a:lstStyle/>
          <a:p>
            <a:pPr marL="0" lvl="1">
              <a:lnSpc>
                <a:spcPts val="2423"/>
              </a:lnSpc>
              <a:spcBef>
                <a:spcPct val="0"/>
              </a:spcBef>
            </a:pPr>
            <a:r>
              <a:rPr lang="en-US" sz="1756" spc="172" dirty="0">
                <a:solidFill>
                  <a:srgbClr val="231F20"/>
                </a:solidFill>
                <a:latin typeface="Open Sauce Bold"/>
              </a:rPr>
              <a:t>Step 3</a:t>
            </a:r>
          </a:p>
        </p:txBody>
      </p:sp>
      <p:sp>
        <p:nvSpPr>
          <p:cNvPr id="34" name="TextBox 34"/>
          <p:cNvSpPr txBox="1"/>
          <p:nvPr/>
        </p:nvSpPr>
        <p:spPr>
          <a:xfrm>
            <a:off x="10679811" y="3142953"/>
            <a:ext cx="1908880" cy="282578"/>
          </a:xfrm>
          <a:prstGeom prst="rect">
            <a:avLst/>
          </a:prstGeom>
        </p:spPr>
        <p:txBody>
          <a:bodyPr wrap="square" lIns="0" tIns="0" rIns="0" bIns="0" rtlCol="0" anchor="t">
            <a:spAutoFit/>
          </a:bodyPr>
          <a:lstStyle/>
          <a:p>
            <a:pPr marL="0" lvl="1">
              <a:lnSpc>
                <a:spcPts val="2423"/>
              </a:lnSpc>
              <a:spcBef>
                <a:spcPct val="0"/>
              </a:spcBef>
            </a:pPr>
            <a:r>
              <a:rPr lang="en-US" sz="1756" spc="172" dirty="0">
                <a:solidFill>
                  <a:srgbClr val="231F20"/>
                </a:solidFill>
                <a:latin typeface="Open Sauce Bold"/>
              </a:rPr>
              <a:t>Step 4</a:t>
            </a:r>
          </a:p>
        </p:txBody>
      </p:sp>
      <p:sp>
        <p:nvSpPr>
          <p:cNvPr id="35" name="TextBox 35"/>
          <p:cNvSpPr txBox="1"/>
          <p:nvPr/>
        </p:nvSpPr>
        <p:spPr>
          <a:xfrm>
            <a:off x="1864518" y="4760513"/>
            <a:ext cx="4116235" cy="1085169"/>
          </a:xfrm>
          <a:prstGeom prst="rect">
            <a:avLst/>
          </a:prstGeom>
        </p:spPr>
        <p:txBody>
          <a:bodyPr lIns="0" tIns="0" rIns="0" bIns="0" rtlCol="0" anchor="t">
            <a:spAutoFit/>
          </a:bodyPr>
          <a:lstStyle/>
          <a:p>
            <a:pPr>
              <a:lnSpc>
                <a:spcPts val="4221"/>
              </a:lnSpc>
            </a:pPr>
            <a:r>
              <a:rPr lang="en-US" sz="4263" spc="149" dirty="0">
                <a:solidFill>
                  <a:srgbClr val="040506"/>
                </a:solidFill>
                <a:latin typeface="Codec Pro ExtraBold"/>
              </a:rPr>
              <a:t>Comparison Report</a:t>
            </a:r>
          </a:p>
        </p:txBody>
      </p:sp>
      <p:sp>
        <p:nvSpPr>
          <p:cNvPr id="36" name="TextBox 36"/>
          <p:cNvSpPr txBox="1"/>
          <p:nvPr/>
        </p:nvSpPr>
        <p:spPr>
          <a:xfrm>
            <a:off x="1200381" y="7635028"/>
            <a:ext cx="2373276" cy="1938992"/>
          </a:xfrm>
          <a:prstGeom prst="rect">
            <a:avLst/>
          </a:prstGeom>
        </p:spPr>
        <p:txBody>
          <a:bodyPr lIns="0" tIns="0" rIns="0" bIns="0" rtlCol="0" anchor="t">
            <a:spAutoFit/>
          </a:bodyPr>
          <a:lstStyle/>
          <a:p>
            <a:r>
              <a:rPr lang="en-US" b="1" dirty="0"/>
              <a:t>Learning Objective #3: Analyze and develop annual reports by leveraging the CASS template, Gestalt principles, and best practices.</a:t>
            </a:r>
            <a:endParaRPr lang="en-US" dirty="0"/>
          </a:p>
        </p:txBody>
      </p:sp>
      <p:sp>
        <p:nvSpPr>
          <p:cNvPr id="37" name="TextBox 37"/>
          <p:cNvSpPr txBox="1"/>
          <p:nvPr/>
        </p:nvSpPr>
        <p:spPr>
          <a:xfrm>
            <a:off x="6559449" y="7609285"/>
            <a:ext cx="5499201" cy="710836"/>
          </a:xfrm>
          <a:prstGeom prst="rect">
            <a:avLst/>
          </a:prstGeom>
        </p:spPr>
        <p:txBody>
          <a:bodyPr wrap="square" lIns="0" tIns="0" rIns="0" bIns="0" rtlCol="0" anchor="t">
            <a:spAutoFit/>
          </a:bodyPr>
          <a:lstStyle/>
          <a:p>
            <a:pPr>
              <a:lnSpc>
                <a:spcPts val="1909"/>
              </a:lnSpc>
            </a:pPr>
            <a:r>
              <a:rPr lang="en-US" sz="1383" spc="135" dirty="0">
                <a:solidFill>
                  <a:srgbClr val="231F20"/>
                </a:solidFill>
                <a:latin typeface="Open Sauce"/>
              </a:rPr>
              <a:t>Explore and compare Terre Haute Symphony Orchestra in Terre Haute, IN to Detroit Symphony Orchestra and one other orchestra of your choice.</a:t>
            </a:r>
          </a:p>
        </p:txBody>
      </p:sp>
      <p:sp>
        <p:nvSpPr>
          <p:cNvPr id="38" name="TextBox 38"/>
          <p:cNvSpPr txBox="1"/>
          <p:nvPr/>
        </p:nvSpPr>
        <p:spPr>
          <a:xfrm>
            <a:off x="7878895" y="6226532"/>
            <a:ext cx="4522655" cy="954492"/>
          </a:xfrm>
          <a:prstGeom prst="rect">
            <a:avLst/>
          </a:prstGeom>
        </p:spPr>
        <p:txBody>
          <a:bodyPr wrap="square" lIns="0" tIns="0" rIns="0" bIns="0" rtlCol="0" anchor="t">
            <a:spAutoFit/>
          </a:bodyPr>
          <a:lstStyle/>
          <a:p>
            <a:pPr>
              <a:lnSpc>
                <a:spcPts val="1909"/>
              </a:lnSpc>
            </a:pPr>
            <a:r>
              <a:rPr lang="en-US" sz="1383" spc="135" dirty="0">
                <a:solidFill>
                  <a:srgbClr val="231F20"/>
                </a:solidFill>
                <a:latin typeface="Open Sauce"/>
              </a:rPr>
              <a:t>Summarize the posted information from charity watchdogs (like Guidestar or Charity Navigator. Also, review website transparency.</a:t>
            </a:r>
          </a:p>
        </p:txBody>
      </p:sp>
      <p:sp>
        <p:nvSpPr>
          <p:cNvPr id="39" name="TextBox 39"/>
          <p:cNvSpPr txBox="1"/>
          <p:nvPr/>
        </p:nvSpPr>
        <p:spPr>
          <a:xfrm>
            <a:off x="9283073" y="4772830"/>
            <a:ext cx="3073093" cy="710836"/>
          </a:xfrm>
          <a:prstGeom prst="rect">
            <a:avLst/>
          </a:prstGeom>
        </p:spPr>
        <p:txBody>
          <a:bodyPr wrap="square" lIns="0" tIns="0" rIns="0" bIns="0" rtlCol="0" anchor="t">
            <a:spAutoFit/>
          </a:bodyPr>
          <a:lstStyle/>
          <a:p>
            <a:pPr>
              <a:lnSpc>
                <a:spcPts val="1909"/>
              </a:lnSpc>
            </a:pPr>
            <a:r>
              <a:rPr lang="en-US" sz="1383" spc="135" dirty="0">
                <a:solidFill>
                  <a:srgbClr val="231F20"/>
                </a:solidFill>
                <a:latin typeface="Open Sauce"/>
              </a:rPr>
              <a:t>Review the 990’s making sure you are using the same years to compare. </a:t>
            </a:r>
          </a:p>
        </p:txBody>
      </p:sp>
      <p:sp>
        <p:nvSpPr>
          <p:cNvPr id="40" name="TextBox 40"/>
          <p:cNvSpPr txBox="1"/>
          <p:nvPr/>
        </p:nvSpPr>
        <p:spPr>
          <a:xfrm>
            <a:off x="10679811" y="3428951"/>
            <a:ext cx="2080867" cy="710836"/>
          </a:xfrm>
          <a:prstGeom prst="rect">
            <a:avLst/>
          </a:prstGeom>
        </p:spPr>
        <p:txBody>
          <a:bodyPr wrap="square" lIns="0" tIns="0" rIns="0" bIns="0" rtlCol="0" anchor="t">
            <a:spAutoFit/>
          </a:bodyPr>
          <a:lstStyle/>
          <a:p>
            <a:pPr>
              <a:lnSpc>
                <a:spcPts val="1909"/>
              </a:lnSpc>
            </a:pPr>
            <a:r>
              <a:rPr lang="en-US" sz="1383" spc="135" dirty="0">
                <a:solidFill>
                  <a:srgbClr val="231F20"/>
                </a:solidFill>
                <a:latin typeface="Open Sauce"/>
              </a:rPr>
              <a:t>Review annual reports.  Use the CASS report.</a:t>
            </a:r>
          </a:p>
        </p:txBody>
      </p:sp>
      <p:pic>
        <p:nvPicPr>
          <p:cNvPr id="42" name="Graphic 41" descr="Research with solid fill">
            <a:extLst>
              <a:ext uri="{FF2B5EF4-FFF2-40B4-BE49-F238E27FC236}">
                <a16:creationId xmlns:a16="http://schemas.microsoft.com/office/drawing/2014/main" id="{8A49908F-0EC6-80DC-218C-BBC9F92DD93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76140" y="5496549"/>
            <a:ext cx="1027822" cy="1027822"/>
          </a:xfrm>
          <a:prstGeom prst="rect">
            <a:avLst/>
          </a:prstGeom>
        </p:spPr>
      </p:pic>
      <p:pic>
        <p:nvPicPr>
          <p:cNvPr id="44" name="Graphic 43" descr="Bar graph with upward trend with solid fill">
            <a:extLst>
              <a:ext uri="{FF2B5EF4-FFF2-40B4-BE49-F238E27FC236}">
                <a16:creationId xmlns:a16="http://schemas.microsoft.com/office/drawing/2014/main" id="{9AB10E3B-0B50-0B3D-C82E-DE7A2148AC2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204482" y="2932680"/>
            <a:ext cx="1006605" cy="1006605"/>
          </a:xfrm>
          <a:prstGeom prst="rect">
            <a:avLst/>
          </a:prstGeom>
        </p:spPr>
      </p:pic>
      <p:pic>
        <p:nvPicPr>
          <p:cNvPr id="46" name="Picture 45" descr="A black and blue drawing of a presentation board&#10;&#10;Description automatically generated">
            <a:extLst>
              <a:ext uri="{FF2B5EF4-FFF2-40B4-BE49-F238E27FC236}">
                <a16:creationId xmlns:a16="http://schemas.microsoft.com/office/drawing/2014/main" id="{A00CDA38-5866-A71C-C24A-0DF06CA5981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496138" y="1564951"/>
            <a:ext cx="889600" cy="834000"/>
          </a:xfrm>
          <a:prstGeom prst="rect">
            <a:avLst/>
          </a:prstGeom>
        </p:spPr>
      </p:pic>
      <p:sp>
        <p:nvSpPr>
          <p:cNvPr id="41" name="TextBox 34">
            <a:extLst>
              <a:ext uri="{FF2B5EF4-FFF2-40B4-BE49-F238E27FC236}">
                <a16:creationId xmlns:a16="http://schemas.microsoft.com/office/drawing/2014/main" id="{21912AD5-03F9-5625-9550-6E001179CDC9}"/>
              </a:ext>
            </a:extLst>
          </p:cNvPr>
          <p:cNvSpPr txBox="1"/>
          <p:nvPr/>
        </p:nvSpPr>
        <p:spPr>
          <a:xfrm>
            <a:off x="11833477" y="1297723"/>
            <a:ext cx="1908880" cy="282578"/>
          </a:xfrm>
          <a:prstGeom prst="rect">
            <a:avLst/>
          </a:prstGeom>
        </p:spPr>
        <p:txBody>
          <a:bodyPr wrap="square" lIns="0" tIns="0" rIns="0" bIns="0" rtlCol="0" anchor="t">
            <a:spAutoFit/>
          </a:bodyPr>
          <a:lstStyle/>
          <a:p>
            <a:pPr marL="0" lvl="1">
              <a:lnSpc>
                <a:spcPts val="2423"/>
              </a:lnSpc>
              <a:spcBef>
                <a:spcPct val="0"/>
              </a:spcBef>
            </a:pPr>
            <a:r>
              <a:rPr lang="en-US" sz="1756" spc="172" dirty="0">
                <a:solidFill>
                  <a:srgbClr val="231F20"/>
                </a:solidFill>
                <a:latin typeface="Open Sauce Bold"/>
              </a:rPr>
              <a:t>Step 5</a:t>
            </a:r>
          </a:p>
        </p:txBody>
      </p:sp>
      <p:sp>
        <p:nvSpPr>
          <p:cNvPr id="45" name="TextBox 39">
            <a:extLst>
              <a:ext uri="{FF2B5EF4-FFF2-40B4-BE49-F238E27FC236}">
                <a16:creationId xmlns:a16="http://schemas.microsoft.com/office/drawing/2014/main" id="{84A03ACF-B63D-3DB4-92F0-86E6396A1E2B}"/>
              </a:ext>
            </a:extLst>
          </p:cNvPr>
          <p:cNvSpPr txBox="1"/>
          <p:nvPr/>
        </p:nvSpPr>
        <p:spPr>
          <a:xfrm>
            <a:off x="11875431" y="1598505"/>
            <a:ext cx="1770493" cy="710836"/>
          </a:xfrm>
          <a:prstGeom prst="rect">
            <a:avLst/>
          </a:prstGeom>
        </p:spPr>
        <p:txBody>
          <a:bodyPr wrap="square" lIns="0" tIns="0" rIns="0" bIns="0" rtlCol="0" anchor="t">
            <a:spAutoFit/>
          </a:bodyPr>
          <a:lstStyle/>
          <a:p>
            <a:pPr>
              <a:lnSpc>
                <a:spcPts val="1909"/>
              </a:lnSpc>
            </a:pPr>
            <a:r>
              <a:rPr lang="en-US" sz="1383" spc="135" dirty="0">
                <a:solidFill>
                  <a:srgbClr val="231F20"/>
                </a:solidFill>
                <a:latin typeface="Open Sauce"/>
              </a:rPr>
              <a:t>Post the comparison report.  </a:t>
            </a:r>
          </a:p>
        </p:txBody>
      </p:sp>
      <p:pic>
        <p:nvPicPr>
          <p:cNvPr id="47" name="Picture 46" descr="A screenshot of a computer&#10;&#10;Description automatically generated">
            <a:extLst>
              <a:ext uri="{FF2B5EF4-FFF2-40B4-BE49-F238E27FC236}">
                <a16:creationId xmlns:a16="http://schemas.microsoft.com/office/drawing/2014/main" id="{9B5E1970-D13E-BB06-0DC4-E9F9C04E54E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18143" y="7120048"/>
            <a:ext cx="1193503" cy="467179"/>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6908900" y="-273323"/>
            <a:ext cx="13716000" cy="771525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en-US" sz="1350" dirty="0"/>
          </a:p>
        </p:txBody>
      </p:sp>
      <p:sp>
        <p:nvSpPr>
          <p:cNvPr id="3" name="TextBox 3"/>
          <p:cNvSpPr txBox="1"/>
          <p:nvPr/>
        </p:nvSpPr>
        <p:spPr>
          <a:xfrm>
            <a:off x="2963327" y="3001467"/>
            <a:ext cx="4076896" cy="1486304"/>
          </a:xfrm>
          <a:prstGeom prst="rect">
            <a:avLst/>
          </a:prstGeom>
        </p:spPr>
        <p:txBody>
          <a:bodyPr lIns="0" tIns="0" rIns="0" bIns="0" rtlCol="0" anchor="t">
            <a:spAutoFit/>
          </a:bodyPr>
          <a:lstStyle/>
          <a:p>
            <a:pPr algn="ctr">
              <a:lnSpc>
                <a:spcPts val="5702"/>
              </a:lnSpc>
            </a:pPr>
            <a:r>
              <a:rPr lang="en-US" sz="6131" spc="662" dirty="0">
                <a:solidFill>
                  <a:srgbClr val="231F20"/>
                </a:solidFill>
                <a:latin typeface="Arial Black" panose="020B0A04020102020204" pitchFamily="34" charset="0"/>
              </a:rPr>
              <a:t>THANK YOU</a:t>
            </a:r>
          </a:p>
        </p:txBody>
      </p:sp>
      <p:grpSp>
        <p:nvGrpSpPr>
          <p:cNvPr id="9" name="Group 9"/>
          <p:cNvGrpSpPr/>
          <p:nvPr/>
        </p:nvGrpSpPr>
        <p:grpSpPr>
          <a:xfrm rot="773821">
            <a:off x="7192532" y="3962903"/>
            <a:ext cx="2244881" cy="6361762"/>
            <a:chOff x="0" y="0"/>
            <a:chExt cx="82656" cy="2234034"/>
          </a:xfrm>
        </p:grpSpPr>
        <p:sp>
          <p:nvSpPr>
            <p:cNvPr id="10" name="Freeform 10"/>
            <p:cNvSpPr/>
            <p:nvPr/>
          </p:nvSpPr>
          <p:spPr>
            <a:xfrm>
              <a:off x="0" y="0"/>
              <a:ext cx="82656" cy="2234034"/>
            </a:xfrm>
            <a:custGeom>
              <a:avLst/>
              <a:gdLst/>
              <a:ahLst/>
              <a:cxnLst/>
              <a:rect l="l" t="t" r="r" b="b"/>
              <a:pathLst>
                <a:path w="82656" h="2234034">
                  <a:moveTo>
                    <a:pt x="0" y="0"/>
                  </a:moveTo>
                  <a:lnTo>
                    <a:pt x="82656" y="0"/>
                  </a:lnTo>
                  <a:lnTo>
                    <a:pt x="82656" y="2234034"/>
                  </a:lnTo>
                  <a:lnTo>
                    <a:pt x="0" y="2234034"/>
                  </a:lnTo>
                  <a:close/>
                </a:path>
              </a:pathLst>
            </a:custGeom>
            <a:solidFill>
              <a:srgbClr val="1C5739"/>
            </a:solidFill>
          </p:spPr>
          <p:txBody>
            <a:bodyPr/>
            <a:lstStyle/>
            <a:p>
              <a:endParaRPr lang="en-US" sz="1350" dirty="0"/>
            </a:p>
          </p:txBody>
        </p:sp>
        <p:sp>
          <p:nvSpPr>
            <p:cNvPr id="11" name="TextBox 11"/>
            <p:cNvSpPr txBox="1"/>
            <p:nvPr/>
          </p:nvSpPr>
          <p:spPr>
            <a:xfrm>
              <a:off x="0" y="-19050"/>
              <a:ext cx="82656" cy="2253084"/>
            </a:xfrm>
            <a:prstGeom prst="rect">
              <a:avLst/>
            </a:prstGeom>
          </p:spPr>
          <p:txBody>
            <a:bodyPr lIns="38100" tIns="38100" rIns="38100" bIns="38100" rtlCol="0" anchor="ctr"/>
            <a:lstStyle/>
            <a:p>
              <a:pPr algn="ctr">
                <a:lnSpc>
                  <a:spcPts val="2144"/>
                </a:lnSpc>
              </a:pPr>
              <a:endParaRPr sz="1350" dirty="0"/>
            </a:p>
          </p:txBody>
        </p:sp>
      </p:grpSp>
      <p:grpSp>
        <p:nvGrpSpPr>
          <p:cNvPr id="12" name="Group 12"/>
          <p:cNvGrpSpPr/>
          <p:nvPr/>
        </p:nvGrpSpPr>
        <p:grpSpPr>
          <a:xfrm rot="773821">
            <a:off x="1402128" y="1962619"/>
            <a:ext cx="235375" cy="6361762"/>
            <a:chOff x="0" y="0"/>
            <a:chExt cx="82656" cy="2234034"/>
          </a:xfrm>
        </p:grpSpPr>
        <p:sp>
          <p:nvSpPr>
            <p:cNvPr id="13" name="Freeform 13"/>
            <p:cNvSpPr/>
            <p:nvPr/>
          </p:nvSpPr>
          <p:spPr>
            <a:xfrm>
              <a:off x="0" y="0"/>
              <a:ext cx="82656" cy="2234034"/>
            </a:xfrm>
            <a:custGeom>
              <a:avLst/>
              <a:gdLst/>
              <a:ahLst/>
              <a:cxnLst/>
              <a:rect l="l" t="t" r="r" b="b"/>
              <a:pathLst>
                <a:path w="82656" h="2234034">
                  <a:moveTo>
                    <a:pt x="0" y="0"/>
                  </a:moveTo>
                  <a:lnTo>
                    <a:pt x="82656" y="0"/>
                  </a:lnTo>
                  <a:lnTo>
                    <a:pt x="82656" y="2234034"/>
                  </a:lnTo>
                  <a:lnTo>
                    <a:pt x="0" y="2234034"/>
                  </a:lnTo>
                  <a:close/>
                </a:path>
              </a:pathLst>
            </a:custGeom>
            <a:solidFill>
              <a:srgbClr val="397D5A"/>
            </a:solidFill>
          </p:spPr>
          <p:txBody>
            <a:bodyPr/>
            <a:lstStyle/>
            <a:p>
              <a:endParaRPr lang="en-US" sz="1350" dirty="0"/>
            </a:p>
          </p:txBody>
        </p:sp>
        <p:sp>
          <p:nvSpPr>
            <p:cNvPr id="14" name="TextBox 14"/>
            <p:cNvSpPr txBox="1"/>
            <p:nvPr/>
          </p:nvSpPr>
          <p:spPr>
            <a:xfrm>
              <a:off x="0" y="-19050"/>
              <a:ext cx="82656" cy="2253084"/>
            </a:xfrm>
            <a:prstGeom prst="rect">
              <a:avLst/>
            </a:prstGeom>
          </p:spPr>
          <p:txBody>
            <a:bodyPr lIns="38100" tIns="38100" rIns="38100" bIns="38100" rtlCol="0" anchor="ctr"/>
            <a:lstStyle/>
            <a:p>
              <a:pPr algn="ctr">
                <a:lnSpc>
                  <a:spcPts val="2144"/>
                </a:lnSpc>
              </a:pPr>
              <a:endParaRPr sz="1350" dirty="0"/>
            </a:p>
          </p:txBody>
        </p:sp>
      </p:grpSp>
      <p:sp>
        <p:nvSpPr>
          <p:cNvPr id="16" name="TextBox 16"/>
          <p:cNvSpPr txBox="1"/>
          <p:nvPr/>
        </p:nvSpPr>
        <p:spPr>
          <a:xfrm>
            <a:off x="3803162" y="1701500"/>
            <a:ext cx="2226792" cy="339708"/>
          </a:xfrm>
          <a:prstGeom prst="rect">
            <a:avLst/>
          </a:prstGeom>
        </p:spPr>
        <p:txBody>
          <a:bodyPr lIns="0" tIns="0" rIns="0" bIns="0" rtlCol="0" anchor="t">
            <a:spAutoFit/>
          </a:bodyPr>
          <a:lstStyle/>
          <a:p>
            <a:pPr algn="ctr">
              <a:lnSpc>
                <a:spcPts val="2885"/>
              </a:lnSpc>
            </a:pPr>
            <a:r>
              <a:rPr lang="en-US" sz="2061" spc="103">
                <a:solidFill>
                  <a:srgbClr val="1C5739"/>
                </a:solidFill>
                <a:latin typeface="Open Sauce"/>
              </a:rPr>
              <a:t>Chapter </a:t>
            </a:r>
            <a:r>
              <a:rPr lang="en-US" sz="2061" spc="103" dirty="0">
                <a:solidFill>
                  <a:srgbClr val="1C5739"/>
                </a:solidFill>
                <a:latin typeface="Open Sauce"/>
              </a:rPr>
              <a:t>5</a:t>
            </a:r>
          </a:p>
        </p:txBody>
      </p:sp>
      <p:sp>
        <p:nvSpPr>
          <p:cNvPr id="19" name="Freeform 19"/>
          <p:cNvSpPr/>
          <p:nvPr/>
        </p:nvSpPr>
        <p:spPr>
          <a:xfrm>
            <a:off x="631470" y="5813356"/>
            <a:ext cx="2101444" cy="2101444"/>
          </a:xfrm>
          <a:custGeom>
            <a:avLst/>
            <a:gdLst/>
            <a:ahLst/>
            <a:cxnLst/>
            <a:rect l="l" t="t" r="r" b="b"/>
            <a:pathLst>
              <a:path w="6350000" h="6350000">
                <a:moveTo>
                  <a:pt x="3175000" y="0"/>
                </a:moveTo>
                <a:cubicBezTo>
                  <a:pt x="1423670" y="0"/>
                  <a:pt x="0" y="1424940"/>
                  <a:pt x="0" y="3175000"/>
                </a:cubicBezTo>
                <a:cubicBezTo>
                  <a:pt x="0" y="4925060"/>
                  <a:pt x="1423670" y="6350000"/>
                  <a:pt x="3175000" y="6350000"/>
                </a:cubicBezTo>
                <a:cubicBezTo>
                  <a:pt x="4925060" y="6350000"/>
                  <a:pt x="6350000" y="4926330"/>
                  <a:pt x="6350000" y="3175000"/>
                </a:cubicBezTo>
                <a:cubicBezTo>
                  <a:pt x="6350000" y="1424940"/>
                  <a:pt x="4926330" y="0"/>
                  <a:pt x="3175000" y="0"/>
                </a:cubicBezTo>
                <a:close/>
                <a:moveTo>
                  <a:pt x="3175000" y="5833110"/>
                </a:moveTo>
                <a:cubicBezTo>
                  <a:pt x="1709420" y="5833110"/>
                  <a:pt x="516890" y="4640580"/>
                  <a:pt x="516890" y="3175000"/>
                </a:cubicBezTo>
                <a:cubicBezTo>
                  <a:pt x="516890" y="1709420"/>
                  <a:pt x="1709420" y="516890"/>
                  <a:pt x="3175000" y="516890"/>
                </a:cubicBezTo>
                <a:cubicBezTo>
                  <a:pt x="4640580" y="516890"/>
                  <a:pt x="5833110" y="1709420"/>
                  <a:pt x="5833110" y="3175000"/>
                </a:cubicBezTo>
                <a:cubicBezTo>
                  <a:pt x="5833110" y="4640580"/>
                  <a:pt x="4640580" y="5833110"/>
                  <a:pt x="3175000" y="5833110"/>
                </a:cubicBezTo>
                <a:close/>
              </a:path>
            </a:pathLst>
          </a:custGeom>
          <a:solidFill>
            <a:srgbClr val="397D5A"/>
          </a:solidFill>
        </p:spPr>
        <p:txBody>
          <a:bodyPr/>
          <a:lstStyle/>
          <a:p>
            <a:endParaRPr lang="en-US" sz="1350" dirty="0"/>
          </a:p>
        </p:txBody>
      </p:sp>
      <p:sp>
        <p:nvSpPr>
          <p:cNvPr id="21" name="TextBox 21"/>
          <p:cNvSpPr txBox="1"/>
          <p:nvPr/>
        </p:nvSpPr>
        <p:spPr>
          <a:xfrm>
            <a:off x="10424516" y="6545538"/>
            <a:ext cx="2260644" cy="257506"/>
          </a:xfrm>
          <a:prstGeom prst="rect">
            <a:avLst/>
          </a:prstGeom>
        </p:spPr>
        <p:txBody>
          <a:bodyPr wrap="square" lIns="0" tIns="0" rIns="0" bIns="0" rtlCol="0" anchor="t">
            <a:spAutoFit/>
          </a:bodyPr>
          <a:lstStyle/>
          <a:p>
            <a:pPr>
              <a:lnSpc>
                <a:spcPts val="2181"/>
              </a:lnSpc>
            </a:pPr>
            <a:r>
              <a:rPr lang="en-US" sz="1558" dirty="0">
                <a:solidFill>
                  <a:srgbClr val="000000"/>
                </a:solidFill>
                <a:latin typeface="Open Sauce"/>
              </a:rPr>
              <a:t>jmitchell@smwc.edu</a:t>
            </a:r>
          </a:p>
        </p:txBody>
      </p:sp>
      <p:sp>
        <p:nvSpPr>
          <p:cNvPr id="22" name="TextBox 22"/>
          <p:cNvSpPr txBox="1"/>
          <p:nvPr/>
        </p:nvSpPr>
        <p:spPr>
          <a:xfrm>
            <a:off x="10393397" y="6942430"/>
            <a:ext cx="3548842" cy="257506"/>
          </a:xfrm>
          <a:prstGeom prst="rect">
            <a:avLst/>
          </a:prstGeom>
        </p:spPr>
        <p:txBody>
          <a:bodyPr wrap="square" lIns="0" tIns="0" rIns="0" bIns="0" rtlCol="0" anchor="t">
            <a:spAutoFit/>
          </a:bodyPr>
          <a:lstStyle/>
          <a:p>
            <a:pPr>
              <a:lnSpc>
                <a:spcPts val="2181"/>
              </a:lnSpc>
            </a:pPr>
            <a:r>
              <a:rPr lang="en-US" sz="1558" dirty="0">
                <a:solidFill>
                  <a:srgbClr val="000000"/>
                </a:solidFill>
                <a:latin typeface="Open Sauce"/>
              </a:rPr>
              <a:t>Saint Mary-of-the-Woods College</a:t>
            </a:r>
          </a:p>
        </p:txBody>
      </p:sp>
      <p:sp>
        <p:nvSpPr>
          <p:cNvPr id="24" name="Freeform 24"/>
          <p:cNvSpPr/>
          <p:nvPr/>
        </p:nvSpPr>
        <p:spPr>
          <a:xfrm>
            <a:off x="9941134" y="6908833"/>
            <a:ext cx="288716" cy="288716"/>
          </a:xfrm>
          <a:custGeom>
            <a:avLst/>
            <a:gdLst/>
            <a:ahLst/>
            <a:cxnLst/>
            <a:rect l="l" t="t" r="r" b="b"/>
            <a:pathLst>
              <a:path w="384955" h="384955">
                <a:moveTo>
                  <a:pt x="0" y="0"/>
                </a:moveTo>
                <a:lnTo>
                  <a:pt x="384955" y="0"/>
                </a:lnTo>
                <a:lnTo>
                  <a:pt x="384955" y="384955"/>
                </a:lnTo>
                <a:lnTo>
                  <a:pt x="0" y="38495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350" dirty="0"/>
          </a:p>
        </p:txBody>
      </p:sp>
      <p:sp>
        <p:nvSpPr>
          <p:cNvPr id="25" name="Freeform 25"/>
          <p:cNvSpPr/>
          <p:nvPr/>
        </p:nvSpPr>
        <p:spPr>
          <a:xfrm>
            <a:off x="9959277" y="6544998"/>
            <a:ext cx="288716" cy="288716"/>
          </a:xfrm>
          <a:custGeom>
            <a:avLst/>
            <a:gdLst/>
            <a:ahLst/>
            <a:cxnLst/>
            <a:rect l="l" t="t" r="r" b="b"/>
            <a:pathLst>
              <a:path w="384955" h="384955">
                <a:moveTo>
                  <a:pt x="0" y="0"/>
                </a:moveTo>
                <a:lnTo>
                  <a:pt x="384955" y="0"/>
                </a:lnTo>
                <a:lnTo>
                  <a:pt x="384955" y="384955"/>
                </a:lnTo>
                <a:lnTo>
                  <a:pt x="0" y="38495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350" dirty="0"/>
          </a:p>
        </p:txBody>
      </p:sp>
      <p:sp>
        <p:nvSpPr>
          <p:cNvPr id="28" name="TextBox 28"/>
          <p:cNvSpPr txBox="1"/>
          <p:nvPr/>
        </p:nvSpPr>
        <p:spPr>
          <a:xfrm>
            <a:off x="9959277" y="6147942"/>
            <a:ext cx="4393034" cy="308931"/>
          </a:xfrm>
          <a:prstGeom prst="rect">
            <a:avLst/>
          </a:prstGeom>
        </p:spPr>
        <p:txBody>
          <a:bodyPr lIns="0" tIns="0" rIns="0" bIns="0" rtlCol="0" anchor="t">
            <a:spAutoFit/>
          </a:bodyPr>
          <a:lstStyle/>
          <a:p>
            <a:pPr>
              <a:lnSpc>
                <a:spcPts val="2601"/>
              </a:lnSpc>
            </a:pPr>
            <a:r>
              <a:rPr lang="en-US" sz="1858" dirty="0">
                <a:solidFill>
                  <a:srgbClr val="000000"/>
                </a:solidFill>
                <a:latin typeface="Montserrat Light Bold"/>
              </a:rPr>
              <a:t>Jennie Mitchell, Ph.D.</a:t>
            </a:r>
          </a:p>
        </p:txBody>
      </p:sp>
      <p:pic>
        <p:nvPicPr>
          <p:cNvPr id="30" name="Picture 29" descr="A hand holding a black card&#10;&#10;Description automatically generated">
            <a:extLst>
              <a:ext uri="{FF2B5EF4-FFF2-40B4-BE49-F238E27FC236}">
                <a16:creationId xmlns:a16="http://schemas.microsoft.com/office/drawing/2014/main" id="{2ED954C3-E08F-B731-395C-0588EB3832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05712" y="6445400"/>
            <a:ext cx="1132680" cy="1725989"/>
          </a:xfrm>
          <a:prstGeom prst="rect">
            <a:avLst/>
          </a:prstGeom>
        </p:spPr>
      </p:pic>
      <p:pic>
        <p:nvPicPr>
          <p:cNvPr id="29" name="Picture 28" descr="A group of people in front of a city&#10;&#10;Description automatically generated">
            <a:extLst>
              <a:ext uri="{FF2B5EF4-FFF2-40B4-BE49-F238E27FC236}">
                <a16:creationId xmlns:a16="http://schemas.microsoft.com/office/drawing/2014/main" id="{14DA767B-6275-7F28-AAC6-8A0A010B66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16104" y="1771650"/>
            <a:ext cx="5425733" cy="3618964"/>
          </a:xfrm>
          <a:prstGeom prst="rect">
            <a:avLst/>
          </a:prstGeom>
        </p:spPr>
      </p:pic>
      <p:grpSp>
        <p:nvGrpSpPr>
          <p:cNvPr id="31" name="Group 6">
            <a:extLst>
              <a:ext uri="{FF2B5EF4-FFF2-40B4-BE49-F238E27FC236}">
                <a16:creationId xmlns:a16="http://schemas.microsoft.com/office/drawing/2014/main" id="{78D32B37-73CA-AD42-ED41-B2F9A9B11015}"/>
              </a:ext>
            </a:extLst>
          </p:cNvPr>
          <p:cNvGrpSpPr/>
          <p:nvPr/>
        </p:nvGrpSpPr>
        <p:grpSpPr>
          <a:xfrm rot="756955">
            <a:off x="-5472262" y="-466731"/>
            <a:ext cx="6896373" cy="9623941"/>
            <a:chOff x="0" y="0"/>
            <a:chExt cx="5537802" cy="3379601"/>
          </a:xfrm>
        </p:grpSpPr>
        <p:sp>
          <p:nvSpPr>
            <p:cNvPr id="32" name="Freeform 7">
              <a:extLst>
                <a:ext uri="{FF2B5EF4-FFF2-40B4-BE49-F238E27FC236}">
                  <a16:creationId xmlns:a16="http://schemas.microsoft.com/office/drawing/2014/main" id="{3278D4A3-3FE0-070B-A6B8-C975A1589EF0}"/>
                </a:ext>
              </a:extLst>
            </p:cNvPr>
            <p:cNvSpPr/>
            <p:nvPr/>
          </p:nvSpPr>
          <p:spPr>
            <a:xfrm>
              <a:off x="0" y="0"/>
              <a:ext cx="5537802" cy="3379601"/>
            </a:xfrm>
            <a:custGeom>
              <a:avLst/>
              <a:gdLst/>
              <a:ahLst/>
              <a:cxnLst/>
              <a:rect l="l" t="t" r="r" b="b"/>
              <a:pathLst>
                <a:path w="5537802" h="3379601">
                  <a:moveTo>
                    <a:pt x="0" y="0"/>
                  </a:moveTo>
                  <a:lnTo>
                    <a:pt x="5537802" y="0"/>
                  </a:lnTo>
                  <a:lnTo>
                    <a:pt x="5537802" y="3379601"/>
                  </a:lnTo>
                  <a:lnTo>
                    <a:pt x="0" y="3379601"/>
                  </a:lnTo>
                  <a:close/>
                </a:path>
              </a:pathLst>
            </a:custGeom>
            <a:solidFill>
              <a:srgbClr val="1C5739"/>
            </a:solidFill>
          </p:spPr>
          <p:txBody>
            <a:bodyPr/>
            <a:lstStyle/>
            <a:p>
              <a:endParaRPr lang="en-US" sz="1350" dirty="0"/>
            </a:p>
          </p:txBody>
        </p:sp>
        <p:sp>
          <p:nvSpPr>
            <p:cNvPr id="33" name="TextBox 8">
              <a:extLst>
                <a:ext uri="{FF2B5EF4-FFF2-40B4-BE49-F238E27FC236}">
                  <a16:creationId xmlns:a16="http://schemas.microsoft.com/office/drawing/2014/main" id="{1F811AE3-D0C6-CFF0-22A3-0F62BB6458E5}"/>
                </a:ext>
              </a:extLst>
            </p:cNvPr>
            <p:cNvSpPr txBox="1"/>
            <p:nvPr/>
          </p:nvSpPr>
          <p:spPr>
            <a:xfrm>
              <a:off x="0" y="-19050"/>
              <a:ext cx="5537802" cy="3398651"/>
            </a:xfrm>
            <a:prstGeom prst="rect">
              <a:avLst/>
            </a:prstGeom>
          </p:spPr>
          <p:txBody>
            <a:bodyPr lIns="38100" tIns="38100" rIns="38100" bIns="38100" rtlCol="0" anchor="ctr"/>
            <a:lstStyle/>
            <a:p>
              <a:pPr algn="ctr">
                <a:lnSpc>
                  <a:spcPts val="2144"/>
                </a:lnSpc>
              </a:pPr>
              <a:endParaRPr sz="1350" dirty="0"/>
            </a:p>
          </p:txBody>
        </p:sp>
      </p:grpSp>
      <p:sp>
        <p:nvSpPr>
          <p:cNvPr id="35" name="TextBox 28">
            <a:extLst>
              <a:ext uri="{FF2B5EF4-FFF2-40B4-BE49-F238E27FC236}">
                <a16:creationId xmlns:a16="http://schemas.microsoft.com/office/drawing/2014/main" id="{EFC86650-D694-606F-D3EF-7488814E1A15}"/>
              </a:ext>
            </a:extLst>
          </p:cNvPr>
          <p:cNvSpPr txBox="1"/>
          <p:nvPr/>
        </p:nvSpPr>
        <p:spPr>
          <a:xfrm>
            <a:off x="9972102" y="7475778"/>
            <a:ext cx="4393034" cy="308931"/>
          </a:xfrm>
          <a:prstGeom prst="rect">
            <a:avLst/>
          </a:prstGeom>
        </p:spPr>
        <p:txBody>
          <a:bodyPr lIns="0" tIns="0" rIns="0" bIns="0" rtlCol="0" anchor="t">
            <a:spAutoFit/>
          </a:bodyPr>
          <a:lstStyle/>
          <a:p>
            <a:pPr>
              <a:lnSpc>
                <a:spcPts val="2601"/>
              </a:lnSpc>
            </a:pPr>
            <a:r>
              <a:rPr lang="en-US" sz="1858" dirty="0">
                <a:solidFill>
                  <a:srgbClr val="000000"/>
                </a:solidFill>
                <a:latin typeface="Montserrat Light Bold"/>
              </a:rPr>
              <a:t>Trent Deckard</a:t>
            </a:r>
          </a:p>
        </p:txBody>
      </p:sp>
      <p:sp>
        <p:nvSpPr>
          <p:cNvPr id="36" name="TextBox 21">
            <a:extLst>
              <a:ext uri="{FF2B5EF4-FFF2-40B4-BE49-F238E27FC236}">
                <a16:creationId xmlns:a16="http://schemas.microsoft.com/office/drawing/2014/main" id="{4640AB3B-BAB5-2153-5285-5327C80C894E}"/>
              </a:ext>
            </a:extLst>
          </p:cNvPr>
          <p:cNvSpPr txBox="1"/>
          <p:nvPr/>
        </p:nvSpPr>
        <p:spPr>
          <a:xfrm>
            <a:off x="10528970" y="7916270"/>
            <a:ext cx="3339687" cy="257506"/>
          </a:xfrm>
          <a:prstGeom prst="rect">
            <a:avLst/>
          </a:prstGeom>
        </p:spPr>
        <p:txBody>
          <a:bodyPr wrap="square" lIns="0" tIns="0" rIns="0" bIns="0" rtlCol="0" anchor="t">
            <a:spAutoFit/>
          </a:bodyPr>
          <a:lstStyle/>
          <a:p>
            <a:pPr>
              <a:lnSpc>
                <a:spcPts val="2181"/>
              </a:lnSpc>
            </a:pPr>
            <a:r>
              <a:rPr lang="en-US" sz="1558" dirty="0">
                <a:solidFill>
                  <a:srgbClr val="000000"/>
                </a:solidFill>
                <a:latin typeface="Open Sauce"/>
              </a:rPr>
              <a:t>Trent.deckard@smwc.edu</a:t>
            </a:r>
          </a:p>
        </p:txBody>
      </p:sp>
      <p:sp>
        <p:nvSpPr>
          <p:cNvPr id="37" name="Freeform 25">
            <a:extLst>
              <a:ext uri="{FF2B5EF4-FFF2-40B4-BE49-F238E27FC236}">
                <a16:creationId xmlns:a16="http://schemas.microsoft.com/office/drawing/2014/main" id="{0C124862-CD6B-03CD-4B5A-C900D17CC2F4}"/>
              </a:ext>
            </a:extLst>
          </p:cNvPr>
          <p:cNvSpPr/>
          <p:nvPr/>
        </p:nvSpPr>
        <p:spPr>
          <a:xfrm>
            <a:off x="10001251" y="7898915"/>
            <a:ext cx="288716" cy="288716"/>
          </a:xfrm>
          <a:custGeom>
            <a:avLst/>
            <a:gdLst/>
            <a:ahLst/>
            <a:cxnLst/>
            <a:rect l="l" t="t" r="r" b="b"/>
            <a:pathLst>
              <a:path w="384955" h="384955">
                <a:moveTo>
                  <a:pt x="0" y="0"/>
                </a:moveTo>
                <a:lnTo>
                  <a:pt x="384955" y="0"/>
                </a:lnTo>
                <a:lnTo>
                  <a:pt x="384955" y="384955"/>
                </a:lnTo>
                <a:lnTo>
                  <a:pt x="0" y="38495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350" dirty="0"/>
          </a:p>
        </p:txBody>
      </p:sp>
      <p:sp>
        <p:nvSpPr>
          <p:cNvPr id="38" name="Freeform 24">
            <a:extLst>
              <a:ext uri="{FF2B5EF4-FFF2-40B4-BE49-F238E27FC236}">
                <a16:creationId xmlns:a16="http://schemas.microsoft.com/office/drawing/2014/main" id="{6B0B3626-D463-71DE-3B2C-8443339C8E13}"/>
              </a:ext>
            </a:extLst>
          </p:cNvPr>
          <p:cNvSpPr/>
          <p:nvPr/>
        </p:nvSpPr>
        <p:spPr>
          <a:xfrm>
            <a:off x="9986818" y="8285927"/>
            <a:ext cx="288716" cy="288716"/>
          </a:xfrm>
          <a:custGeom>
            <a:avLst/>
            <a:gdLst/>
            <a:ahLst/>
            <a:cxnLst/>
            <a:rect l="l" t="t" r="r" b="b"/>
            <a:pathLst>
              <a:path w="384955" h="384955">
                <a:moveTo>
                  <a:pt x="0" y="0"/>
                </a:moveTo>
                <a:lnTo>
                  <a:pt x="384955" y="0"/>
                </a:lnTo>
                <a:lnTo>
                  <a:pt x="384955" y="384955"/>
                </a:lnTo>
                <a:lnTo>
                  <a:pt x="0" y="38495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350" dirty="0"/>
          </a:p>
        </p:txBody>
      </p:sp>
      <p:sp>
        <p:nvSpPr>
          <p:cNvPr id="41" name="TextBox 22">
            <a:extLst>
              <a:ext uri="{FF2B5EF4-FFF2-40B4-BE49-F238E27FC236}">
                <a16:creationId xmlns:a16="http://schemas.microsoft.com/office/drawing/2014/main" id="{7CE3BCB9-412A-A4A5-2887-CFAE03359E2C}"/>
              </a:ext>
            </a:extLst>
          </p:cNvPr>
          <p:cNvSpPr txBox="1"/>
          <p:nvPr/>
        </p:nvSpPr>
        <p:spPr>
          <a:xfrm>
            <a:off x="10381372" y="8319524"/>
            <a:ext cx="3548842" cy="257506"/>
          </a:xfrm>
          <a:prstGeom prst="rect">
            <a:avLst/>
          </a:prstGeom>
        </p:spPr>
        <p:txBody>
          <a:bodyPr wrap="square" lIns="0" tIns="0" rIns="0" bIns="0" rtlCol="0" anchor="t">
            <a:spAutoFit/>
          </a:bodyPr>
          <a:lstStyle/>
          <a:p>
            <a:pPr>
              <a:lnSpc>
                <a:spcPts val="2181"/>
              </a:lnSpc>
            </a:pPr>
            <a:r>
              <a:rPr lang="en-US" sz="1558" dirty="0">
                <a:solidFill>
                  <a:srgbClr val="000000"/>
                </a:solidFill>
                <a:latin typeface="Open Sauce"/>
              </a:rPr>
              <a:t>Saint Mary-of-the-Woods College</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a:extLst>
            <a:ext uri="{FF2B5EF4-FFF2-40B4-BE49-F238E27FC236}">
              <a16:creationId xmlns:a16="http://schemas.microsoft.com/office/drawing/2014/main" id="{9029668F-6683-E3E1-B64F-5ADF379F3D2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14F622F-A818-0B40-9A80-C9401BA4A713}"/>
              </a:ext>
            </a:extLst>
          </p:cNvPr>
          <p:cNvSpPr/>
          <p:nvPr/>
        </p:nvSpPr>
        <p:spPr>
          <a:xfrm>
            <a:off x="10944371" y="6966317"/>
            <a:ext cx="3515490" cy="3515490"/>
          </a:xfrm>
          <a:custGeom>
            <a:avLst/>
            <a:gdLst/>
            <a:ahLst/>
            <a:cxnLst/>
            <a:rect l="l" t="t" r="r" b="b"/>
            <a:pathLst>
              <a:path w="4687320" h="4687320">
                <a:moveTo>
                  <a:pt x="0" y="0"/>
                </a:moveTo>
                <a:lnTo>
                  <a:pt x="4687320" y="0"/>
                </a:lnTo>
                <a:lnTo>
                  <a:pt x="4687320" y="4687319"/>
                </a:lnTo>
                <a:lnTo>
                  <a:pt x="0" y="46873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350" dirty="0"/>
          </a:p>
        </p:txBody>
      </p:sp>
      <p:grpSp>
        <p:nvGrpSpPr>
          <p:cNvPr id="3" name="Group 3">
            <a:extLst>
              <a:ext uri="{FF2B5EF4-FFF2-40B4-BE49-F238E27FC236}">
                <a16:creationId xmlns:a16="http://schemas.microsoft.com/office/drawing/2014/main" id="{AC384D0D-AF7B-F271-20BE-9661CFBE9A2F}"/>
              </a:ext>
            </a:extLst>
          </p:cNvPr>
          <p:cNvGrpSpPr/>
          <p:nvPr/>
        </p:nvGrpSpPr>
        <p:grpSpPr>
          <a:xfrm>
            <a:off x="12665972" y="5774715"/>
            <a:ext cx="1563832" cy="1563832"/>
            <a:chOff x="0" y="0"/>
            <a:chExt cx="812800" cy="812800"/>
          </a:xfrm>
        </p:grpSpPr>
        <p:sp>
          <p:nvSpPr>
            <p:cNvPr id="4" name="Freeform 4">
              <a:extLst>
                <a:ext uri="{FF2B5EF4-FFF2-40B4-BE49-F238E27FC236}">
                  <a16:creationId xmlns:a16="http://schemas.microsoft.com/office/drawing/2014/main" id="{0A6621CA-8771-F531-01BE-B55139F8D18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5739"/>
            </a:solidFill>
            <a:ln cap="sq">
              <a:noFill/>
              <a:prstDash val="solid"/>
              <a:miter/>
            </a:ln>
          </p:spPr>
          <p:txBody>
            <a:bodyPr/>
            <a:lstStyle/>
            <a:p>
              <a:endParaRPr lang="en-US" sz="1350" dirty="0"/>
            </a:p>
          </p:txBody>
        </p:sp>
        <p:sp>
          <p:nvSpPr>
            <p:cNvPr id="5" name="TextBox 5">
              <a:extLst>
                <a:ext uri="{FF2B5EF4-FFF2-40B4-BE49-F238E27FC236}">
                  <a16:creationId xmlns:a16="http://schemas.microsoft.com/office/drawing/2014/main" id="{27DDADC4-AD98-BC86-BA18-F9C3861467B7}"/>
                </a:ext>
              </a:extLst>
            </p:cNvPr>
            <p:cNvSpPr txBox="1"/>
            <p:nvPr/>
          </p:nvSpPr>
          <p:spPr>
            <a:xfrm>
              <a:off x="76200" y="57150"/>
              <a:ext cx="660400" cy="679450"/>
            </a:xfrm>
            <a:prstGeom prst="rect">
              <a:avLst/>
            </a:prstGeom>
          </p:spPr>
          <p:txBody>
            <a:bodyPr lIns="38100" tIns="38100" rIns="38100" bIns="38100" rtlCol="0" anchor="ctr"/>
            <a:lstStyle/>
            <a:p>
              <a:pPr algn="ctr">
                <a:lnSpc>
                  <a:spcPts val="2144"/>
                </a:lnSpc>
                <a:spcBef>
                  <a:spcPct val="0"/>
                </a:spcBef>
              </a:pPr>
              <a:endParaRPr sz="1350" dirty="0"/>
            </a:p>
          </p:txBody>
        </p:sp>
      </p:grpSp>
      <p:sp>
        <p:nvSpPr>
          <p:cNvPr id="6" name="Freeform 6">
            <a:extLst>
              <a:ext uri="{FF2B5EF4-FFF2-40B4-BE49-F238E27FC236}">
                <a16:creationId xmlns:a16="http://schemas.microsoft.com/office/drawing/2014/main" id="{AC3E71D1-71D3-AA3D-56EF-3DDF9EDE2379}"/>
              </a:ext>
            </a:extLst>
          </p:cNvPr>
          <p:cNvSpPr/>
          <p:nvPr/>
        </p:nvSpPr>
        <p:spPr>
          <a:xfrm>
            <a:off x="-1170165" y="2582015"/>
            <a:ext cx="3515490" cy="3515490"/>
          </a:xfrm>
          <a:custGeom>
            <a:avLst/>
            <a:gdLst/>
            <a:ahLst/>
            <a:cxnLst/>
            <a:rect l="l" t="t" r="r" b="b"/>
            <a:pathLst>
              <a:path w="4687320" h="4687320">
                <a:moveTo>
                  <a:pt x="0" y="0"/>
                </a:moveTo>
                <a:lnTo>
                  <a:pt x="4687320" y="0"/>
                </a:lnTo>
                <a:lnTo>
                  <a:pt x="4687320" y="4687319"/>
                </a:lnTo>
                <a:lnTo>
                  <a:pt x="0" y="46873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350" dirty="0"/>
          </a:p>
        </p:txBody>
      </p:sp>
      <p:grpSp>
        <p:nvGrpSpPr>
          <p:cNvPr id="7" name="Group 7">
            <a:extLst>
              <a:ext uri="{FF2B5EF4-FFF2-40B4-BE49-F238E27FC236}">
                <a16:creationId xmlns:a16="http://schemas.microsoft.com/office/drawing/2014/main" id="{88654220-362A-E32D-954A-813999C3C799}"/>
              </a:ext>
            </a:extLst>
          </p:cNvPr>
          <p:cNvGrpSpPr/>
          <p:nvPr/>
        </p:nvGrpSpPr>
        <p:grpSpPr>
          <a:xfrm>
            <a:off x="-1696981" y="-1642550"/>
            <a:ext cx="6766922" cy="6614600"/>
            <a:chOff x="0" y="0"/>
            <a:chExt cx="812800" cy="812800"/>
          </a:xfrm>
        </p:grpSpPr>
        <p:sp>
          <p:nvSpPr>
            <p:cNvPr id="8" name="Freeform 8">
              <a:extLst>
                <a:ext uri="{FF2B5EF4-FFF2-40B4-BE49-F238E27FC236}">
                  <a16:creationId xmlns:a16="http://schemas.microsoft.com/office/drawing/2014/main" id="{CD28A59E-BA4B-94CB-781B-744537BC43B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5739"/>
            </a:solidFill>
            <a:ln cap="sq">
              <a:noFill/>
              <a:prstDash val="solid"/>
              <a:miter/>
            </a:ln>
          </p:spPr>
          <p:txBody>
            <a:bodyPr/>
            <a:lstStyle/>
            <a:p>
              <a:endParaRPr lang="en-US" sz="1350" dirty="0"/>
            </a:p>
          </p:txBody>
        </p:sp>
        <p:sp>
          <p:nvSpPr>
            <p:cNvPr id="9" name="TextBox 9">
              <a:extLst>
                <a:ext uri="{FF2B5EF4-FFF2-40B4-BE49-F238E27FC236}">
                  <a16:creationId xmlns:a16="http://schemas.microsoft.com/office/drawing/2014/main" id="{A03DCF47-AD83-6A2A-F730-3F5205280254}"/>
                </a:ext>
              </a:extLst>
            </p:cNvPr>
            <p:cNvSpPr txBox="1"/>
            <p:nvPr/>
          </p:nvSpPr>
          <p:spPr>
            <a:xfrm>
              <a:off x="76200" y="57150"/>
              <a:ext cx="660400" cy="679450"/>
            </a:xfrm>
            <a:prstGeom prst="rect">
              <a:avLst/>
            </a:prstGeom>
          </p:spPr>
          <p:txBody>
            <a:bodyPr lIns="38100" tIns="38100" rIns="38100" bIns="38100" rtlCol="0" anchor="ctr"/>
            <a:lstStyle/>
            <a:p>
              <a:pPr algn="ctr">
                <a:lnSpc>
                  <a:spcPts val="2144"/>
                </a:lnSpc>
                <a:spcBef>
                  <a:spcPct val="0"/>
                </a:spcBef>
              </a:pPr>
              <a:endParaRPr sz="1350" dirty="0"/>
            </a:p>
          </p:txBody>
        </p:sp>
      </p:grpSp>
      <p:grpSp>
        <p:nvGrpSpPr>
          <p:cNvPr id="12" name="Group 12">
            <a:extLst>
              <a:ext uri="{FF2B5EF4-FFF2-40B4-BE49-F238E27FC236}">
                <a16:creationId xmlns:a16="http://schemas.microsoft.com/office/drawing/2014/main" id="{80A44C88-A109-1D79-8BAD-6FA73A7CADC1}"/>
              </a:ext>
            </a:extLst>
          </p:cNvPr>
          <p:cNvGrpSpPr/>
          <p:nvPr/>
        </p:nvGrpSpPr>
        <p:grpSpPr>
          <a:xfrm>
            <a:off x="5938369" y="2162622"/>
            <a:ext cx="244361" cy="454061"/>
            <a:chOff x="0" y="0"/>
            <a:chExt cx="406080" cy="754560"/>
          </a:xfrm>
        </p:grpSpPr>
        <p:sp>
          <p:nvSpPr>
            <p:cNvPr id="13" name="Freeform 13">
              <a:extLst>
                <a:ext uri="{FF2B5EF4-FFF2-40B4-BE49-F238E27FC236}">
                  <a16:creationId xmlns:a16="http://schemas.microsoft.com/office/drawing/2014/main" id="{3B960876-594E-2FD5-143E-597CD6CEF736}"/>
                </a:ext>
              </a:extLst>
            </p:cNvPr>
            <p:cNvSpPr/>
            <p:nvPr/>
          </p:nvSpPr>
          <p:spPr>
            <a:xfrm>
              <a:off x="0" y="-32385"/>
              <a:ext cx="446659" cy="842137"/>
            </a:xfrm>
            <a:custGeom>
              <a:avLst/>
              <a:gdLst/>
              <a:ahLst/>
              <a:cxnLst/>
              <a:rect l="l" t="t" r="r" b="b"/>
              <a:pathLst>
                <a:path w="446659" h="842137">
                  <a:moveTo>
                    <a:pt x="350393" y="246126"/>
                  </a:moveTo>
                  <a:lnTo>
                    <a:pt x="165354" y="60960"/>
                  </a:lnTo>
                  <a:cubicBezTo>
                    <a:pt x="104394" y="0"/>
                    <a:pt x="0" y="42926"/>
                    <a:pt x="0" y="129413"/>
                  </a:cubicBezTo>
                  <a:lnTo>
                    <a:pt x="0" y="712724"/>
                  </a:lnTo>
                  <a:cubicBezTo>
                    <a:pt x="0" y="799211"/>
                    <a:pt x="104394" y="842137"/>
                    <a:pt x="165354" y="781177"/>
                  </a:cubicBezTo>
                  <a:lnTo>
                    <a:pt x="350393" y="596138"/>
                  </a:lnTo>
                  <a:cubicBezTo>
                    <a:pt x="446659" y="499237"/>
                    <a:pt x="446659" y="342519"/>
                    <a:pt x="350393" y="246126"/>
                  </a:cubicBezTo>
                  <a:close/>
                </a:path>
              </a:pathLst>
            </a:custGeom>
            <a:solidFill>
              <a:srgbClr val="1C5739"/>
            </a:solidFill>
          </p:spPr>
          <p:txBody>
            <a:bodyPr/>
            <a:lstStyle/>
            <a:p>
              <a:endParaRPr lang="en-US" sz="1350" dirty="0"/>
            </a:p>
          </p:txBody>
        </p:sp>
      </p:grpSp>
      <p:grpSp>
        <p:nvGrpSpPr>
          <p:cNvPr id="14" name="Group 14">
            <a:extLst>
              <a:ext uri="{FF2B5EF4-FFF2-40B4-BE49-F238E27FC236}">
                <a16:creationId xmlns:a16="http://schemas.microsoft.com/office/drawing/2014/main" id="{35635521-6F0A-DA22-9152-03287A42AA21}"/>
              </a:ext>
            </a:extLst>
          </p:cNvPr>
          <p:cNvGrpSpPr/>
          <p:nvPr/>
        </p:nvGrpSpPr>
        <p:grpSpPr>
          <a:xfrm>
            <a:off x="6167999" y="1806045"/>
            <a:ext cx="4437498" cy="1153351"/>
            <a:chOff x="0" y="0"/>
            <a:chExt cx="7374240" cy="1916640"/>
          </a:xfrm>
        </p:grpSpPr>
        <p:sp>
          <p:nvSpPr>
            <p:cNvPr id="15" name="Freeform 15">
              <a:extLst>
                <a:ext uri="{FF2B5EF4-FFF2-40B4-BE49-F238E27FC236}">
                  <a16:creationId xmlns:a16="http://schemas.microsoft.com/office/drawing/2014/main" id="{114EA77A-612B-28FF-5BAB-6E40357BDA02}"/>
                </a:ext>
              </a:extLst>
            </p:cNvPr>
            <p:cNvSpPr/>
            <p:nvPr/>
          </p:nvSpPr>
          <p:spPr>
            <a:xfrm>
              <a:off x="0" y="0"/>
              <a:ext cx="7431151" cy="1963166"/>
            </a:xfrm>
            <a:custGeom>
              <a:avLst/>
              <a:gdLst/>
              <a:ahLst/>
              <a:cxnLst/>
              <a:rect l="l" t="t" r="r" b="b"/>
              <a:pathLst>
                <a:path w="7431151" h="1963166">
                  <a:moveTo>
                    <a:pt x="6464935" y="0"/>
                  </a:moveTo>
                  <a:lnTo>
                    <a:pt x="0" y="0"/>
                  </a:lnTo>
                  <a:lnTo>
                    <a:pt x="837819" y="837565"/>
                  </a:lnTo>
                  <a:cubicBezTo>
                    <a:pt x="877316" y="877062"/>
                    <a:pt x="897636" y="929386"/>
                    <a:pt x="897636" y="981583"/>
                  </a:cubicBezTo>
                  <a:cubicBezTo>
                    <a:pt x="897636" y="1033780"/>
                    <a:pt x="877951" y="1085596"/>
                    <a:pt x="837819" y="1125601"/>
                  </a:cubicBezTo>
                  <a:lnTo>
                    <a:pt x="635" y="1963166"/>
                  </a:lnTo>
                  <a:lnTo>
                    <a:pt x="6464427" y="1963166"/>
                  </a:lnTo>
                  <a:lnTo>
                    <a:pt x="7431151" y="981583"/>
                  </a:lnTo>
                  <a:lnTo>
                    <a:pt x="6464935" y="0"/>
                  </a:lnTo>
                  <a:close/>
                </a:path>
              </a:pathLst>
            </a:custGeom>
            <a:solidFill>
              <a:srgbClr val="1C5739"/>
            </a:solidFill>
          </p:spPr>
          <p:txBody>
            <a:bodyPr/>
            <a:lstStyle/>
            <a:p>
              <a:endParaRPr lang="en-US" sz="1350" dirty="0"/>
            </a:p>
          </p:txBody>
        </p:sp>
      </p:grpSp>
      <p:sp>
        <p:nvSpPr>
          <p:cNvPr id="36" name="Freeform 36">
            <a:extLst>
              <a:ext uri="{FF2B5EF4-FFF2-40B4-BE49-F238E27FC236}">
                <a16:creationId xmlns:a16="http://schemas.microsoft.com/office/drawing/2014/main" id="{284FF928-F877-9FD0-8DCD-40162FE710E1}"/>
              </a:ext>
            </a:extLst>
          </p:cNvPr>
          <p:cNvSpPr/>
          <p:nvPr/>
        </p:nvSpPr>
        <p:spPr>
          <a:xfrm>
            <a:off x="6358381" y="5754302"/>
            <a:ext cx="696605" cy="672540"/>
          </a:xfrm>
          <a:custGeom>
            <a:avLst/>
            <a:gdLst/>
            <a:ahLst/>
            <a:cxnLst/>
            <a:rect l="l" t="t" r="r" b="b"/>
            <a:pathLst>
              <a:path w="928806" h="896720">
                <a:moveTo>
                  <a:pt x="0" y="0"/>
                </a:moveTo>
                <a:lnTo>
                  <a:pt x="928806" y="0"/>
                </a:lnTo>
                <a:lnTo>
                  <a:pt x="928806" y="896719"/>
                </a:lnTo>
                <a:lnTo>
                  <a:pt x="0" y="89671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350" dirty="0"/>
          </a:p>
        </p:txBody>
      </p:sp>
      <p:sp>
        <p:nvSpPr>
          <p:cNvPr id="37" name="Freeform 37">
            <a:extLst>
              <a:ext uri="{FF2B5EF4-FFF2-40B4-BE49-F238E27FC236}">
                <a16:creationId xmlns:a16="http://schemas.microsoft.com/office/drawing/2014/main" id="{9BC01868-3111-401A-B4F4-189373954F0F}"/>
              </a:ext>
            </a:extLst>
          </p:cNvPr>
          <p:cNvSpPr/>
          <p:nvPr/>
        </p:nvSpPr>
        <p:spPr>
          <a:xfrm>
            <a:off x="7376987" y="7188741"/>
            <a:ext cx="657898" cy="657898"/>
          </a:xfrm>
          <a:custGeom>
            <a:avLst/>
            <a:gdLst/>
            <a:ahLst/>
            <a:cxnLst/>
            <a:rect l="l" t="t" r="r" b="b"/>
            <a:pathLst>
              <a:path w="877197" h="877197">
                <a:moveTo>
                  <a:pt x="0" y="0"/>
                </a:moveTo>
                <a:lnTo>
                  <a:pt x="877197" y="0"/>
                </a:lnTo>
                <a:lnTo>
                  <a:pt x="877197" y="877197"/>
                </a:lnTo>
                <a:lnTo>
                  <a:pt x="0" y="87719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350" dirty="0"/>
          </a:p>
        </p:txBody>
      </p:sp>
      <p:sp>
        <p:nvSpPr>
          <p:cNvPr id="38" name="TextBox 38">
            <a:extLst>
              <a:ext uri="{FF2B5EF4-FFF2-40B4-BE49-F238E27FC236}">
                <a16:creationId xmlns:a16="http://schemas.microsoft.com/office/drawing/2014/main" id="{98E9BF4F-B6AA-BC21-C5F5-2E535325DFC0}"/>
              </a:ext>
            </a:extLst>
          </p:cNvPr>
          <p:cNvSpPr txBox="1"/>
          <p:nvPr/>
        </p:nvSpPr>
        <p:spPr>
          <a:xfrm>
            <a:off x="533401" y="631310"/>
            <a:ext cx="4462900" cy="1538563"/>
          </a:xfrm>
          <a:prstGeom prst="rect">
            <a:avLst/>
          </a:prstGeom>
        </p:spPr>
        <p:txBody>
          <a:bodyPr wrap="square" lIns="0" tIns="0" rIns="0" bIns="0" rtlCol="0" anchor="t">
            <a:spAutoFit/>
          </a:bodyPr>
          <a:lstStyle/>
          <a:p>
            <a:pPr>
              <a:lnSpc>
                <a:spcPts val="6155"/>
              </a:lnSpc>
              <a:spcBef>
                <a:spcPct val="0"/>
              </a:spcBef>
            </a:pPr>
            <a:r>
              <a:rPr lang="en-US" sz="4400" spc="437" dirty="0">
                <a:solidFill>
                  <a:srgbClr val="FFFFFF"/>
                </a:solidFill>
                <a:latin typeface="Codec Pro ExtraBold"/>
              </a:rPr>
              <a:t>1. More than Charts!</a:t>
            </a:r>
            <a:endParaRPr lang="en-US" sz="3600" spc="437" dirty="0">
              <a:solidFill>
                <a:srgbClr val="FFFFFF"/>
              </a:solidFill>
              <a:latin typeface="Codec Pro ExtraBold"/>
            </a:endParaRPr>
          </a:p>
        </p:txBody>
      </p:sp>
      <p:sp>
        <p:nvSpPr>
          <p:cNvPr id="39" name="TextBox 39">
            <a:extLst>
              <a:ext uri="{FF2B5EF4-FFF2-40B4-BE49-F238E27FC236}">
                <a16:creationId xmlns:a16="http://schemas.microsoft.com/office/drawing/2014/main" id="{CD9E75FC-2F84-DDEE-2F20-CB1A612256F5}"/>
              </a:ext>
            </a:extLst>
          </p:cNvPr>
          <p:cNvSpPr txBox="1"/>
          <p:nvPr/>
        </p:nvSpPr>
        <p:spPr>
          <a:xfrm>
            <a:off x="7308996" y="2299415"/>
            <a:ext cx="2727049" cy="197362"/>
          </a:xfrm>
          <a:prstGeom prst="rect">
            <a:avLst/>
          </a:prstGeom>
        </p:spPr>
        <p:txBody>
          <a:bodyPr lIns="0" tIns="0" rIns="0" bIns="0" rtlCol="0" anchor="t">
            <a:spAutoFit/>
          </a:bodyPr>
          <a:lstStyle/>
          <a:p>
            <a:pPr>
              <a:lnSpc>
                <a:spcPts val="1509"/>
              </a:lnSpc>
              <a:spcBef>
                <a:spcPct val="0"/>
              </a:spcBef>
            </a:pPr>
            <a:r>
              <a:rPr lang="en-US" spc="107" dirty="0">
                <a:solidFill>
                  <a:srgbClr val="FFFFFF"/>
                </a:solidFill>
                <a:latin typeface="Open Sauce"/>
              </a:rPr>
              <a:t>Triangle or Pacman?</a:t>
            </a:r>
            <a:endParaRPr lang="en-US" sz="1400" spc="107" dirty="0">
              <a:solidFill>
                <a:srgbClr val="FFFFFF"/>
              </a:solidFill>
              <a:latin typeface="Open Sauce"/>
            </a:endParaRPr>
          </a:p>
        </p:txBody>
      </p:sp>
      <p:sp>
        <p:nvSpPr>
          <p:cNvPr id="45" name="TextBox 45">
            <a:extLst>
              <a:ext uri="{FF2B5EF4-FFF2-40B4-BE49-F238E27FC236}">
                <a16:creationId xmlns:a16="http://schemas.microsoft.com/office/drawing/2014/main" id="{B60C0C08-346B-9120-5A91-A1379543B73A}"/>
              </a:ext>
            </a:extLst>
          </p:cNvPr>
          <p:cNvSpPr txBox="1"/>
          <p:nvPr/>
        </p:nvSpPr>
        <p:spPr>
          <a:xfrm>
            <a:off x="4686922" y="3910754"/>
            <a:ext cx="2622074" cy="1138325"/>
          </a:xfrm>
          <a:prstGeom prst="rect">
            <a:avLst/>
          </a:prstGeom>
        </p:spPr>
        <p:txBody>
          <a:bodyPr wrap="square" lIns="0" tIns="0" rIns="0" bIns="0" rtlCol="0" anchor="t">
            <a:spAutoFit/>
          </a:bodyPr>
          <a:lstStyle/>
          <a:p>
            <a:pPr algn="r">
              <a:lnSpc>
                <a:spcPts val="1509"/>
              </a:lnSpc>
              <a:spcBef>
                <a:spcPct val="0"/>
              </a:spcBef>
            </a:pPr>
            <a:r>
              <a:rPr lang="en-US" sz="1094" spc="107" dirty="0">
                <a:solidFill>
                  <a:srgbClr val="FFFFFF"/>
                </a:solidFill>
                <a:latin typeface="Open Sauce"/>
              </a:rPr>
              <a:t>All interns worked approximately the same number of hours per week, but on different days with some overlap with other interns – 4-hour shifts.  </a:t>
            </a:r>
          </a:p>
        </p:txBody>
      </p:sp>
      <p:sp>
        <p:nvSpPr>
          <p:cNvPr id="55" name="TextBox 54">
            <a:extLst>
              <a:ext uri="{FF2B5EF4-FFF2-40B4-BE49-F238E27FC236}">
                <a16:creationId xmlns:a16="http://schemas.microsoft.com/office/drawing/2014/main" id="{BCF47D76-3C11-7683-FD24-32E8CBA79D22}"/>
              </a:ext>
            </a:extLst>
          </p:cNvPr>
          <p:cNvSpPr txBox="1"/>
          <p:nvPr/>
        </p:nvSpPr>
        <p:spPr>
          <a:xfrm>
            <a:off x="2507157" y="9345875"/>
            <a:ext cx="10305424" cy="400110"/>
          </a:xfrm>
          <a:prstGeom prst="rect">
            <a:avLst/>
          </a:prstGeom>
          <a:solidFill>
            <a:srgbClr val="1C5739"/>
          </a:solidFill>
        </p:spPr>
        <p:txBody>
          <a:bodyPr wrap="square" rtlCol="0">
            <a:spAutoFit/>
          </a:bodyPr>
          <a:lstStyle/>
          <a:p>
            <a:r>
              <a:rPr lang="en-US" sz="2000" i="1" dirty="0">
                <a:solidFill>
                  <a:schemeClr val="bg1"/>
                </a:solidFill>
              </a:rPr>
              <a:t>The giraffe is an example of closure.  Even if more spots were removed you would recognize it.</a:t>
            </a:r>
          </a:p>
        </p:txBody>
      </p:sp>
      <p:pic>
        <p:nvPicPr>
          <p:cNvPr id="20" name="Picture 19">
            <a:extLst>
              <a:ext uri="{FF2B5EF4-FFF2-40B4-BE49-F238E27FC236}">
                <a16:creationId xmlns:a16="http://schemas.microsoft.com/office/drawing/2014/main" id="{02329828-A098-09DC-6388-ABAF247A0748}"/>
              </a:ext>
            </a:extLst>
          </p:cNvPr>
          <p:cNvPicPr>
            <a:picLocks noChangeAspect="1"/>
          </p:cNvPicPr>
          <p:nvPr/>
        </p:nvPicPr>
        <p:blipFill>
          <a:blip r:embed="rId9"/>
          <a:stretch>
            <a:fillRect/>
          </a:stretch>
        </p:blipFill>
        <p:spPr>
          <a:xfrm>
            <a:off x="11216087" y="1587235"/>
            <a:ext cx="1486029" cy="1554615"/>
          </a:xfrm>
          <a:prstGeom prst="rect">
            <a:avLst/>
          </a:prstGeom>
        </p:spPr>
      </p:pic>
      <p:pic>
        <p:nvPicPr>
          <p:cNvPr id="21" name="Picture 20" descr="Gestalt principles - moving dots or dog walking">
            <a:extLst>
              <a:ext uri="{FF2B5EF4-FFF2-40B4-BE49-F238E27FC236}">
                <a16:creationId xmlns:a16="http://schemas.microsoft.com/office/drawing/2014/main" id="{B8825B63-E97A-4315-FCF2-3C1405B64451}"/>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525946" y="4144906"/>
            <a:ext cx="2286635" cy="1285875"/>
          </a:xfrm>
          <a:prstGeom prst="rect">
            <a:avLst/>
          </a:prstGeom>
          <a:noFill/>
          <a:ln>
            <a:solidFill>
              <a:schemeClr val="tx1"/>
            </a:solidFill>
          </a:ln>
        </p:spPr>
      </p:pic>
      <p:grpSp>
        <p:nvGrpSpPr>
          <p:cNvPr id="23" name="Group 14">
            <a:extLst>
              <a:ext uri="{FF2B5EF4-FFF2-40B4-BE49-F238E27FC236}">
                <a16:creationId xmlns:a16="http://schemas.microsoft.com/office/drawing/2014/main" id="{05209B05-4465-6956-29DC-3090DDA94926}"/>
              </a:ext>
            </a:extLst>
          </p:cNvPr>
          <p:cNvGrpSpPr/>
          <p:nvPr/>
        </p:nvGrpSpPr>
        <p:grpSpPr>
          <a:xfrm>
            <a:off x="5944094" y="4109751"/>
            <a:ext cx="4437498" cy="1153351"/>
            <a:chOff x="0" y="0"/>
            <a:chExt cx="7374240" cy="1916640"/>
          </a:xfrm>
        </p:grpSpPr>
        <p:sp>
          <p:nvSpPr>
            <p:cNvPr id="24" name="Freeform 15">
              <a:extLst>
                <a:ext uri="{FF2B5EF4-FFF2-40B4-BE49-F238E27FC236}">
                  <a16:creationId xmlns:a16="http://schemas.microsoft.com/office/drawing/2014/main" id="{82988FFF-78FB-7296-598B-EFE6CED973F3}"/>
                </a:ext>
              </a:extLst>
            </p:cNvPr>
            <p:cNvSpPr/>
            <p:nvPr/>
          </p:nvSpPr>
          <p:spPr>
            <a:xfrm>
              <a:off x="0" y="0"/>
              <a:ext cx="7431151" cy="1963166"/>
            </a:xfrm>
            <a:custGeom>
              <a:avLst/>
              <a:gdLst/>
              <a:ahLst/>
              <a:cxnLst/>
              <a:rect l="l" t="t" r="r" b="b"/>
              <a:pathLst>
                <a:path w="7431151" h="1963166">
                  <a:moveTo>
                    <a:pt x="6464935" y="0"/>
                  </a:moveTo>
                  <a:lnTo>
                    <a:pt x="0" y="0"/>
                  </a:lnTo>
                  <a:lnTo>
                    <a:pt x="837819" y="837565"/>
                  </a:lnTo>
                  <a:cubicBezTo>
                    <a:pt x="877316" y="877062"/>
                    <a:pt x="897636" y="929386"/>
                    <a:pt x="897636" y="981583"/>
                  </a:cubicBezTo>
                  <a:cubicBezTo>
                    <a:pt x="897636" y="1033780"/>
                    <a:pt x="877951" y="1085596"/>
                    <a:pt x="837819" y="1125601"/>
                  </a:cubicBezTo>
                  <a:lnTo>
                    <a:pt x="635" y="1963166"/>
                  </a:lnTo>
                  <a:lnTo>
                    <a:pt x="6464427" y="1963166"/>
                  </a:lnTo>
                  <a:lnTo>
                    <a:pt x="7431151" y="981583"/>
                  </a:lnTo>
                  <a:lnTo>
                    <a:pt x="6464935" y="0"/>
                  </a:lnTo>
                  <a:close/>
                </a:path>
              </a:pathLst>
            </a:custGeom>
            <a:solidFill>
              <a:srgbClr val="1C5739"/>
            </a:solidFill>
          </p:spPr>
          <p:txBody>
            <a:bodyPr/>
            <a:lstStyle/>
            <a:p>
              <a:endParaRPr lang="en-US" sz="1350" dirty="0"/>
            </a:p>
          </p:txBody>
        </p:sp>
      </p:grpSp>
      <p:grpSp>
        <p:nvGrpSpPr>
          <p:cNvPr id="25" name="Group 12">
            <a:extLst>
              <a:ext uri="{FF2B5EF4-FFF2-40B4-BE49-F238E27FC236}">
                <a16:creationId xmlns:a16="http://schemas.microsoft.com/office/drawing/2014/main" id="{0195DD55-5062-6AE9-4ACD-683104A38A11}"/>
              </a:ext>
            </a:extLst>
          </p:cNvPr>
          <p:cNvGrpSpPr/>
          <p:nvPr/>
        </p:nvGrpSpPr>
        <p:grpSpPr>
          <a:xfrm>
            <a:off x="5922492" y="4430192"/>
            <a:ext cx="244361" cy="454061"/>
            <a:chOff x="0" y="0"/>
            <a:chExt cx="406080" cy="754560"/>
          </a:xfrm>
        </p:grpSpPr>
        <p:sp>
          <p:nvSpPr>
            <p:cNvPr id="26" name="Freeform 13">
              <a:extLst>
                <a:ext uri="{FF2B5EF4-FFF2-40B4-BE49-F238E27FC236}">
                  <a16:creationId xmlns:a16="http://schemas.microsoft.com/office/drawing/2014/main" id="{B4DEB8C9-D565-D4CC-81CD-712A43B40D58}"/>
                </a:ext>
              </a:extLst>
            </p:cNvPr>
            <p:cNvSpPr/>
            <p:nvPr/>
          </p:nvSpPr>
          <p:spPr>
            <a:xfrm>
              <a:off x="0" y="-32385"/>
              <a:ext cx="446659" cy="842137"/>
            </a:xfrm>
            <a:custGeom>
              <a:avLst/>
              <a:gdLst/>
              <a:ahLst/>
              <a:cxnLst/>
              <a:rect l="l" t="t" r="r" b="b"/>
              <a:pathLst>
                <a:path w="446659" h="842137">
                  <a:moveTo>
                    <a:pt x="350393" y="246126"/>
                  </a:moveTo>
                  <a:lnTo>
                    <a:pt x="165354" y="60960"/>
                  </a:lnTo>
                  <a:cubicBezTo>
                    <a:pt x="104394" y="0"/>
                    <a:pt x="0" y="42926"/>
                    <a:pt x="0" y="129413"/>
                  </a:cubicBezTo>
                  <a:lnTo>
                    <a:pt x="0" y="712724"/>
                  </a:lnTo>
                  <a:cubicBezTo>
                    <a:pt x="0" y="799211"/>
                    <a:pt x="104394" y="842137"/>
                    <a:pt x="165354" y="781177"/>
                  </a:cubicBezTo>
                  <a:lnTo>
                    <a:pt x="350393" y="596138"/>
                  </a:lnTo>
                  <a:cubicBezTo>
                    <a:pt x="446659" y="499237"/>
                    <a:pt x="446659" y="342519"/>
                    <a:pt x="350393" y="246126"/>
                  </a:cubicBezTo>
                  <a:close/>
                </a:path>
              </a:pathLst>
            </a:custGeom>
            <a:solidFill>
              <a:srgbClr val="1C5739"/>
            </a:solidFill>
          </p:spPr>
          <p:txBody>
            <a:bodyPr/>
            <a:lstStyle/>
            <a:p>
              <a:endParaRPr lang="en-US" sz="1350" dirty="0"/>
            </a:p>
          </p:txBody>
        </p:sp>
      </p:grpSp>
      <p:sp>
        <p:nvSpPr>
          <p:cNvPr id="29" name="TextBox 28">
            <a:extLst>
              <a:ext uri="{FF2B5EF4-FFF2-40B4-BE49-F238E27FC236}">
                <a16:creationId xmlns:a16="http://schemas.microsoft.com/office/drawing/2014/main" id="{A85B21A3-2C2F-B377-6C42-849866892EA2}"/>
              </a:ext>
            </a:extLst>
          </p:cNvPr>
          <p:cNvSpPr txBox="1"/>
          <p:nvPr/>
        </p:nvSpPr>
        <p:spPr>
          <a:xfrm>
            <a:off x="6749757" y="4472019"/>
            <a:ext cx="3764157" cy="400110"/>
          </a:xfrm>
          <a:prstGeom prst="rect">
            <a:avLst/>
          </a:prstGeom>
          <a:noFill/>
        </p:spPr>
        <p:txBody>
          <a:bodyPr wrap="square" rtlCol="0">
            <a:spAutoFit/>
          </a:bodyPr>
          <a:lstStyle/>
          <a:p>
            <a:r>
              <a:rPr lang="en-US" spc="107" dirty="0">
                <a:solidFill>
                  <a:srgbClr val="FFFFFF"/>
                </a:solidFill>
                <a:latin typeface="Open Sauce"/>
              </a:rPr>
              <a:t>Gestalt</a:t>
            </a:r>
            <a:r>
              <a:rPr lang="en-US" sz="2000" dirty="0">
                <a:solidFill>
                  <a:schemeClr val="bg1"/>
                </a:solidFill>
              </a:rPr>
              <a:t> </a:t>
            </a:r>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Principle of </a:t>
            </a:r>
            <a:r>
              <a:rPr lang="en-US" sz="2000" dirty="0">
                <a:solidFill>
                  <a:schemeClr val="bg1"/>
                </a:solidFill>
              </a:rPr>
              <a:t>Closure</a:t>
            </a:r>
          </a:p>
        </p:txBody>
      </p:sp>
      <p:sp>
        <p:nvSpPr>
          <p:cNvPr id="32" name="TextBox 31">
            <a:extLst>
              <a:ext uri="{FF2B5EF4-FFF2-40B4-BE49-F238E27FC236}">
                <a16:creationId xmlns:a16="http://schemas.microsoft.com/office/drawing/2014/main" id="{E2CCCDED-BEEC-64E0-2B44-31AFB8BD6FC9}"/>
              </a:ext>
            </a:extLst>
          </p:cNvPr>
          <p:cNvSpPr txBox="1"/>
          <p:nvPr/>
        </p:nvSpPr>
        <p:spPr>
          <a:xfrm>
            <a:off x="3754652" y="6381266"/>
            <a:ext cx="3352800" cy="369332"/>
          </a:xfrm>
          <a:prstGeom prst="rect">
            <a:avLst/>
          </a:prstGeom>
          <a:noFill/>
        </p:spPr>
        <p:txBody>
          <a:bodyPr wrap="square" rtlCol="0">
            <a:spAutoFit/>
          </a:bodyPr>
          <a:lstStyle/>
          <a:p>
            <a:r>
              <a:rPr lang="en-US" dirty="0">
                <a:solidFill>
                  <a:schemeClr val="bg1"/>
                </a:solidFill>
              </a:rPr>
              <a:t>Gestalt Principle of Figure Ground</a:t>
            </a:r>
          </a:p>
        </p:txBody>
      </p:sp>
      <p:pic>
        <p:nvPicPr>
          <p:cNvPr id="34" name="Picture 33">
            <a:extLst>
              <a:ext uri="{FF2B5EF4-FFF2-40B4-BE49-F238E27FC236}">
                <a16:creationId xmlns:a16="http://schemas.microsoft.com/office/drawing/2014/main" id="{E5A99505-5B0F-2781-BB56-939177CADC7C}"/>
              </a:ext>
            </a:extLst>
          </p:cNvPr>
          <p:cNvPicPr>
            <a:picLocks noChangeAspect="1"/>
          </p:cNvPicPr>
          <p:nvPr/>
        </p:nvPicPr>
        <p:blipFill>
          <a:blip r:embed="rId11"/>
          <a:stretch>
            <a:fillRect/>
          </a:stretch>
        </p:blipFill>
        <p:spPr>
          <a:xfrm>
            <a:off x="7886001" y="6050462"/>
            <a:ext cx="4633362" cy="1729890"/>
          </a:xfrm>
          <a:prstGeom prst="rect">
            <a:avLst/>
          </a:prstGeom>
        </p:spPr>
      </p:pic>
      <p:grpSp>
        <p:nvGrpSpPr>
          <p:cNvPr id="35" name="Group 10">
            <a:extLst>
              <a:ext uri="{FF2B5EF4-FFF2-40B4-BE49-F238E27FC236}">
                <a16:creationId xmlns:a16="http://schemas.microsoft.com/office/drawing/2014/main" id="{327BBF83-B83C-CC9C-1681-DFEC787A4CB7}"/>
              </a:ext>
            </a:extLst>
          </p:cNvPr>
          <p:cNvGrpSpPr/>
          <p:nvPr/>
        </p:nvGrpSpPr>
        <p:grpSpPr>
          <a:xfrm>
            <a:off x="5973100" y="1716690"/>
            <a:ext cx="887119" cy="1471221"/>
            <a:chOff x="-19008" y="-99485"/>
            <a:chExt cx="1474215" cy="2444876"/>
          </a:xfrm>
        </p:grpSpPr>
        <p:sp>
          <p:nvSpPr>
            <p:cNvPr id="40" name="Freeform 11">
              <a:extLst>
                <a:ext uri="{FF2B5EF4-FFF2-40B4-BE49-F238E27FC236}">
                  <a16:creationId xmlns:a16="http://schemas.microsoft.com/office/drawing/2014/main" id="{5E740704-21E0-98AC-86AD-01FE026F1BD9}"/>
                </a:ext>
              </a:extLst>
            </p:cNvPr>
            <p:cNvSpPr/>
            <p:nvPr/>
          </p:nvSpPr>
          <p:spPr>
            <a:xfrm>
              <a:off x="-19008" y="-99485"/>
              <a:ext cx="1474215" cy="2444876"/>
            </a:xfrm>
            <a:custGeom>
              <a:avLst/>
              <a:gdLst/>
              <a:ahLst/>
              <a:cxnLst/>
              <a:rect l="l" t="t" r="r" b="b"/>
              <a:pathLst>
                <a:path w="1474216" h="2444877">
                  <a:moveTo>
                    <a:pt x="1394587" y="1366393"/>
                  </a:moveTo>
                  <a:lnTo>
                    <a:pt x="395351" y="2365883"/>
                  </a:lnTo>
                  <a:cubicBezTo>
                    <a:pt x="315849" y="2444877"/>
                    <a:pt x="186944" y="2444877"/>
                    <a:pt x="107315" y="2365883"/>
                  </a:cubicBezTo>
                  <a:lnTo>
                    <a:pt x="0" y="2258441"/>
                  </a:lnTo>
                  <a:lnTo>
                    <a:pt x="891286" y="1366393"/>
                  </a:lnTo>
                  <a:cubicBezTo>
                    <a:pt x="970788" y="1286891"/>
                    <a:pt x="970788" y="1157859"/>
                    <a:pt x="891286" y="1078357"/>
                  </a:cubicBezTo>
                  <a:lnTo>
                    <a:pt x="0" y="186944"/>
                  </a:lnTo>
                  <a:lnTo>
                    <a:pt x="107442" y="79502"/>
                  </a:lnTo>
                  <a:cubicBezTo>
                    <a:pt x="186944" y="0"/>
                    <a:pt x="315849" y="0"/>
                    <a:pt x="395478" y="79502"/>
                  </a:cubicBezTo>
                  <a:lnTo>
                    <a:pt x="1394714" y="1078357"/>
                  </a:lnTo>
                  <a:cubicBezTo>
                    <a:pt x="1474216" y="1157859"/>
                    <a:pt x="1474216" y="1286891"/>
                    <a:pt x="1394714" y="1366393"/>
                  </a:cubicBezTo>
                  <a:close/>
                </a:path>
              </a:pathLst>
            </a:custGeom>
            <a:solidFill>
              <a:srgbClr val="1C5739"/>
            </a:solidFill>
          </p:spPr>
          <p:txBody>
            <a:bodyPr/>
            <a:lstStyle/>
            <a:p>
              <a:endParaRPr lang="en-US" sz="1350" dirty="0"/>
            </a:p>
          </p:txBody>
        </p:sp>
      </p:grpSp>
      <p:grpSp>
        <p:nvGrpSpPr>
          <p:cNvPr id="41" name="Group 12">
            <a:extLst>
              <a:ext uri="{FF2B5EF4-FFF2-40B4-BE49-F238E27FC236}">
                <a16:creationId xmlns:a16="http://schemas.microsoft.com/office/drawing/2014/main" id="{73C74719-2463-2FD6-4781-B24F540C0D56}"/>
              </a:ext>
            </a:extLst>
          </p:cNvPr>
          <p:cNvGrpSpPr/>
          <p:nvPr/>
        </p:nvGrpSpPr>
        <p:grpSpPr>
          <a:xfrm>
            <a:off x="3023318" y="6698357"/>
            <a:ext cx="244361" cy="454061"/>
            <a:chOff x="0" y="0"/>
            <a:chExt cx="406080" cy="754560"/>
          </a:xfrm>
        </p:grpSpPr>
        <p:sp>
          <p:nvSpPr>
            <p:cNvPr id="43" name="Freeform 13">
              <a:extLst>
                <a:ext uri="{FF2B5EF4-FFF2-40B4-BE49-F238E27FC236}">
                  <a16:creationId xmlns:a16="http://schemas.microsoft.com/office/drawing/2014/main" id="{1F4C0DC6-E995-1EAA-DF08-7E60BC204407}"/>
                </a:ext>
              </a:extLst>
            </p:cNvPr>
            <p:cNvSpPr/>
            <p:nvPr/>
          </p:nvSpPr>
          <p:spPr>
            <a:xfrm>
              <a:off x="0" y="-32385"/>
              <a:ext cx="446659" cy="842137"/>
            </a:xfrm>
            <a:custGeom>
              <a:avLst/>
              <a:gdLst/>
              <a:ahLst/>
              <a:cxnLst/>
              <a:rect l="l" t="t" r="r" b="b"/>
              <a:pathLst>
                <a:path w="446659" h="842137">
                  <a:moveTo>
                    <a:pt x="350393" y="246126"/>
                  </a:moveTo>
                  <a:lnTo>
                    <a:pt x="165354" y="60960"/>
                  </a:lnTo>
                  <a:cubicBezTo>
                    <a:pt x="104394" y="0"/>
                    <a:pt x="0" y="42926"/>
                    <a:pt x="0" y="129413"/>
                  </a:cubicBezTo>
                  <a:lnTo>
                    <a:pt x="0" y="712724"/>
                  </a:lnTo>
                  <a:cubicBezTo>
                    <a:pt x="0" y="799211"/>
                    <a:pt x="104394" y="842137"/>
                    <a:pt x="165354" y="781177"/>
                  </a:cubicBezTo>
                  <a:lnTo>
                    <a:pt x="350393" y="596138"/>
                  </a:lnTo>
                  <a:cubicBezTo>
                    <a:pt x="446659" y="499237"/>
                    <a:pt x="446659" y="342519"/>
                    <a:pt x="350393" y="246126"/>
                  </a:cubicBezTo>
                  <a:close/>
                </a:path>
              </a:pathLst>
            </a:custGeom>
            <a:solidFill>
              <a:srgbClr val="1C5739"/>
            </a:solidFill>
          </p:spPr>
          <p:txBody>
            <a:bodyPr/>
            <a:lstStyle/>
            <a:p>
              <a:endParaRPr lang="en-US" sz="1350" dirty="0"/>
            </a:p>
          </p:txBody>
        </p:sp>
      </p:grpSp>
      <p:grpSp>
        <p:nvGrpSpPr>
          <p:cNvPr id="44" name="Group 10">
            <a:extLst>
              <a:ext uri="{FF2B5EF4-FFF2-40B4-BE49-F238E27FC236}">
                <a16:creationId xmlns:a16="http://schemas.microsoft.com/office/drawing/2014/main" id="{8C2A8AF1-6E62-3341-413B-0B3ABD900183}"/>
              </a:ext>
            </a:extLst>
          </p:cNvPr>
          <p:cNvGrpSpPr/>
          <p:nvPr/>
        </p:nvGrpSpPr>
        <p:grpSpPr>
          <a:xfrm>
            <a:off x="5925882" y="3972790"/>
            <a:ext cx="873462" cy="1432807"/>
            <a:chOff x="0" y="0"/>
            <a:chExt cx="1451520" cy="2381040"/>
          </a:xfrm>
        </p:grpSpPr>
        <p:sp>
          <p:nvSpPr>
            <p:cNvPr id="48" name="Freeform 11">
              <a:extLst>
                <a:ext uri="{FF2B5EF4-FFF2-40B4-BE49-F238E27FC236}">
                  <a16:creationId xmlns:a16="http://schemas.microsoft.com/office/drawing/2014/main" id="{3C417BB1-E7E9-C7A5-F8F7-4AE3B0948C7A}"/>
                </a:ext>
              </a:extLst>
            </p:cNvPr>
            <p:cNvSpPr/>
            <p:nvPr/>
          </p:nvSpPr>
          <p:spPr>
            <a:xfrm>
              <a:off x="0" y="-19812"/>
              <a:ext cx="1474216" cy="2444877"/>
            </a:xfrm>
            <a:custGeom>
              <a:avLst/>
              <a:gdLst/>
              <a:ahLst/>
              <a:cxnLst/>
              <a:rect l="l" t="t" r="r" b="b"/>
              <a:pathLst>
                <a:path w="1474216" h="2444877">
                  <a:moveTo>
                    <a:pt x="1394587" y="1366393"/>
                  </a:moveTo>
                  <a:lnTo>
                    <a:pt x="395351" y="2365883"/>
                  </a:lnTo>
                  <a:cubicBezTo>
                    <a:pt x="315849" y="2444877"/>
                    <a:pt x="186944" y="2444877"/>
                    <a:pt x="107315" y="2365883"/>
                  </a:cubicBezTo>
                  <a:lnTo>
                    <a:pt x="0" y="2258441"/>
                  </a:lnTo>
                  <a:lnTo>
                    <a:pt x="891286" y="1366393"/>
                  </a:lnTo>
                  <a:cubicBezTo>
                    <a:pt x="970788" y="1286891"/>
                    <a:pt x="970788" y="1157859"/>
                    <a:pt x="891286" y="1078357"/>
                  </a:cubicBezTo>
                  <a:lnTo>
                    <a:pt x="0" y="186944"/>
                  </a:lnTo>
                  <a:lnTo>
                    <a:pt x="107442" y="79502"/>
                  </a:lnTo>
                  <a:cubicBezTo>
                    <a:pt x="186944" y="0"/>
                    <a:pt x="315849" y="0"/>
                    <a:pt x="395478" y="79502"/>
                  </a:cubicBezTo>
                  <a:lnTo>
                    <a:pt x="1394714" y="1078357"/>
                  </a:lnTo>
                  <a:cubicBezTo>
                    <a:pt x="1474216" y="1157859"/>
                    <a:pt x="1474216" y="1286891"/>
                    <a:pt x="1394714" y="1366393"/>
                  </a:cubicBezTo>
                  <a:close/>
                </a:path>
              </a:pathLst>
            </a:custGeom>
            <a:solidFill>
              <a:srgbClr val="1C5739"/>
            </a:solidFill>
          </p:spPr>
          <p:txBody>
            <a:bodyPr/>
            <a:lstStyle/>
            <a:p>
              <a:endParaRPr lang="en-US" sz="1350" dirty="0"/>
            </a:p>
          </p:txBody>
        </p:sp>
      </p:grpSp>
      <p:grpSp>
        <p:nvGrpSpPr>
          <p:cNvPr id="51" name="Group 10">
            <a:extLst>
              <a:ext uri="{FF2B5EF4-FFF2-40B4-BE49-F238E27FC236}">
                <a16:creationId xmlns:a16="http://schemas.microsoft.com/office/drawing/2014/main" id="{9179E482-91DE-A5D2-839D-DF205B6B056B}"/>
              </a:ext>
            </a:extLst>
          </p:cNvPr>
          <p:cNvGrpSpPr/>
          <p:nvPr/>
        </p:nvGrpSpPr>
        <p:grpSpPr>
          <a:xfrm>
            <a:off x="2942383" y="6249913"/>
            <a:ext cx="873462" cy="1432807"/>
            <a:chOff x="0" y="0"/>
            <a:chExt cx="1451520" cy="2381040"/>
          </a:xfrm>
        </p:grpSpPr>
        <p:sp>
          <p:nvSpPr>
            <p:cNvPr id="52" name="Freeform 11">
              <a:extLst>
                <a:ext uri="{FF2B5EF4-FFF2-40B4-BE49-F238E27FC236}">
                  <a16:creationId xmlns:a16="http://schemas.microsoft.com/office/drawing/2014/main" id="{F9A312A5-8B7F-E162-46D9-05D1237718C3}"/>
                </a:ext>
              </a:extLst>
            </p:cNvPr>
            <p:cNvSpPr/>
            <p:nvPr/>
          </p:nvSpPr>
          <p:spPr>
            <a:xfrm>
              <a:off x="0" y="-19812"/>
              <a:ext cx="1474216" cy="2444877"/>
            </a:xfrm>
            <a:custGeom>
              <a:avLst/>
              <a:gdLst/>
              <a:ahLst/>
              <a:cxnLst/>
              <a:rect l="l" t="t" r="r" b="b"/>
              <a:pathLst>
                <a:path w="1474216" h="2444877">
                  <a:moveTo>
                    <a:pt x="1394587" y="1366393"/>
                  </a:moveTo>
                  <a:lnTo>
                    <a:pt x="395351" y="2365883"/>
                  </a:lnTo>
                  <a:cubicBezTo>
                    <a:pt x="315849" y="2444877"/>
                    <a:pt x="186944" y="2444877"/>
                    <a:pt x="107315" y="2365883"/>
                  </a:cubicBezTo>
                  <a:lnTo>
                    <a:pt x="0" y="2258441"/>
                  </a:lnTo>
                  <a:lnTo>
                    <a:pt x="891286" y="1366393"/>
                  </a:lnTo>
                  <a:cubicBezTo>
                    <a:pt x="970788" y="1286891"/>
                    <a:pt x="970788" y="1157859"/>
                    <a:pt x="891286" y="1078357"/>
                  </a:cubicBezTo>
                  <a:lnTo>
                    <a:pt x="0" y="186944"/>
                  </a:lnTo>
                  <a:lnTo>
                    <a:pt x="107442" y="79502"/>
                  </a:lnTo>
                  <a:cubicBezTo>
                    <a:pt x="186944" y="0"/>
                    <a:pt x="315849" y="0"/>
                    <a:pt x="395478" y="79502"/>
                  </a:cubicBezTo>
                  <a:lnTo>
                    <a:pt x="1394714" y="1078357"/>
                  </a:lnTo>
                  <a:cubicBezTo>
                    <a:pt x="1474216" y="1157859"/>
                    <a:pt x="1474216" y="1286891"/>
                    <a:pt x="1394714" y="1366393"/>
                  </a:cubicBezTo>
                  <a:close/>
                </a:path>
              </a:pathLst>
            </a:custGeom>
            <a:solidFill>
              <a:srgbClr val="1C5739"/>
            </a:solidFill>
          </p:spPr>
          <p:txBody>
            <a:bodyPr/>
            <a:lstStyle/>
            <a:p>
              <a:endParaRPr lang="en-US" sz="1350" dirty="0"/>
            </a:p>
          </p:txBody>
        </p:sp>
      </p:grpSp>
      <p:grpSp>
        <p:nvGrpSpPr>
          <p:cNvPr id="53" name="Group 14">
            <a:extLst>
              <a:ext uri="{FF2B5EF4-FFF2-40B4-BE49-F238E27FC236}">
                <a16:creationId xmlns:a16="http://schemas.microsoft.com/office/drawing/2014/main" id="{E991384B-8953-A8BC-3850-FCD0198C1B84}"/>
              </a:ext>
            </a:extLst>
          </p:cNvPr>
          <p:cNvGrpSpPr/>
          <p:nvPr/>
        </p:nvGrpSpPr>
        <p:grpSpPr>
          <a:xfrm>
            <a:off x="3003575" y="6382001"/>
            <a:ext cx="4437498" cy="1153351"/>
            <a:chOff x="0" y="0"/>
            <a:chExt cx="7374240" cy="1916640"/>
          </a:xfrm>
        </p:grpSpPr>
        <p:sp>
          <p:nvSpPr>
            <p:cNvPr id="54" name="Freeform 15">
              <a:extLst>
                <a:ext uri="{FF2B5EF4-FFF2-40B4-BE49-F238E27FC236}">
                  <a16:creationId xmlns:a16="http://schemas.microsoft.com/office/drawing/2014/main" id="{CC209704-9195-13F7-B444-938E5C79BABC}"/>
                </a:ext>
              </a:extLst>
            </p:cNvPr>
            <p:cNvSpPr/>
            <p:nvPr/>
          </p:nvSpPr>
          <p:spPr>
            <a:xfrm>
              <a:off x="0" y="0"/>
              <a:ext cx="7431151" cy="1963166"/>
            </a:xfrm>
            <a:custGeom>
              <a:avLst/>
              <a:gdLst/>
              <a:ahLst/>
              <a:cxnLst/>
              <a:rect l="l" t="t" r="r" b="b"/>
              <a:pathLst>
                <a:path w="7431151" h="1963166">
                  <a:moveTo>
                    <a:pt x="6464935" y="0"/>
                  </a:moveTo>
                  <a:lnTo>
                    <a:pt x="0" y="0"/>
                  </a:lnTo>
                  <a:lnTo>
                    <a:pt x="837819" y="837565"/>
                  </a:lnTo>
                  <a:cubicBezTo>
                    <a:pt x="877316" y="877062"/>
                    <a:pt x="897636" y="929386"/>
                    <a:pt x="897636" y="981583"/>
                  </a:cubicBezTo>
                  <a:cubicBezTo>
                    <a:pt x="897636" y="1033780"/>
                    <a:pt x="877951" y="1085596"/>
                    <a:pt x="837819" y="1125601"/>
                  </a:cubicBezTo>
                  <a:lnTo>
                    <a:pt x="635" y="1963166"/>
                  </a:lnTo>
                  <a:lnTo>
                    <a:pt x="6464427" y="1963166"/>
                  </a:lnTo>
                  <a:lnTo>
                    <a:pt x="7431151" y="981583"/>
                  </a:lnTo>
                  <a:lnTo>
                    <a:pt x="6464935" y="0"/>
                  </a:lnTo>
                  <a:close/>
                </a:path>
              </a:pathLst>
            </a:custGeom>
            <a:solidFill>
              <a:srgbClr val="1C5739"/>
            </a:solidFill>
          </p:spPr>
          <p:txBody>
            <a:bodyPr/>
            <a:lstStyle/>
            <a:p>
              <a:endParaRPr lang="en-US" sz="1350" dirty="0"/>
            </a:p>
          </p:txBody>
        </p:sp>
      </p:grpSp>
      <p:sp>
        <p:nvSpPr>
          <p:cNvPr id="56" name="TextBox 55">
            <a:extLst>
              <a:ext uri="{FF2B5EF4-FFF2-40B4-BE49-F238E27FC236}">
                <a16:creationId xmlns:a16="http://schemas.microsoft.com/office/drawing/2014/main" id="{C0649CDD-8ACE-E858-60F5-047C98EEB033}"/>
              </a:ext>
            </a:extLst>
          </p:cNvPr>
          <p:cNvSpPr txBox="1"/>
          <p:nvPr/>
        </p:nvSpPr>
        <p:spPr>
          <a:xfrm>
            <a:off x="4104367" y="6636200"/>
            <a:ext cx="3352800" cy="646331"/>
          </a:xfrm>
          <a:prstGeom prst="rect">
            <a:avLst/>
          </a:prstGeom>
          <a:noFill/>
        </p:spPr>
        <p:txBody>
          <a:bodyPr wrap="square" rtlCol="0">
            <a:spAutoFit/>
          </a:bodyPr>
          <a:lstStyle/>
          <a:p>
            <a:r>
              <a:rPr lang="en-US" spc="107" dirty="0">
                <a:solidFill>
                  <a:srgbClr val="FFFFFF"/>
                </a:solidFill>
                <a:latin typeface="Open Sauce"/>
              </a:rPr>
              <a:t>Gestalt Principle of Figure Ground</a:t>
            </a:r>
          </a:p>
        </p:txBody>
      </p:sp>
      <p:pic>
        <p:nvPicPr>
          <p:cNvPr id="59" name="Picture 58" descr="A giraffe made out of circles&#10;&#10;AI-generated content may be incorrect.">
            <a:extLst>
              <a:ext uri="{FF2B5EF4-FFF2-40B4-BE49-F238E27FC236}">
                <a16:creationId xmlns:a16="http://schemas.microsoft.com/office/drawing/2014/main" id="{BCE1F258-6E27-9BBC-5476-87E4E50E2C8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31913" y="6686386"/>
            <a:ext cx="1769110" cy="2895600"/>
          </a:xfrm>
          <a:prstGeom prst="rect">
            <a:avLst/>
          </a:prstGeom>
        </p:spPr>
      </p:pic>
      <p:sp>
        <p:nvSpPr>
          <p:cNvPr id="60" name="TextBox 59">
            <a:extLst>
              <a:ext uri="{FF2B5EF4-FFF2-40B4-BE49-F238E27FC236}">
                <a16:creationId xmlns:a16="http://schemas.microsoft.com/office/drawing/2014/main" id="{FDA66B5F-A182-4889-C13D-99B331203779}"/>
              </a:ext>
            </a:extLst>
          </p:cNvPr>
          <p:cNvSpPr txBox="1"/>
          <p:nvPr/>
        </p:nvSpPr>
        <p:spPr>
          <a:xfrm>
            <a:off x="2345324" y="7926078"/>
            <a:ext cx="8079204" cy="923330"/>
          </a:xfrm>
          <a:prstGeom prst="rect">
            <a:avLst/>
          </a:prstGeom>
          <a:noFill/>
        </p:spPr>
        <p:txBody>
          <a:bodyPr wrap="square">
            <a:spAutoFit/>
          </a:bodyPr>
          <a:lstStyle/>
          <a:p>
            <a:r>
              <a:rPr lang="en-US" sz="1800" dirty="0">
                <a:solidFill>
                  <a:srgbClr val="000000"/>
                </a:solidFill>
                <a:effectLst/>
                <a:latin typeface="Garamond" panose="02020404030301010803" pitchFamily="18" charset="0"/>
                <a:ea typeface="Times New Roman" panose="02020603050405020304" pitchFamily="18" charset="0"/>
                <a:cs typeface="Garamond" panose="02020404030301010803" pitchFamily="18" charset="0"/>
              </a:rPr>
              <a:t>Gestalt Principles that will help you understand how our brains process data visualizations. The principles include proximity, similarity, enclosure, connection, continuation, closure, symmetry, and figure/ground</a:t>
            </a:r>
            <a:endParaRPr lang="en-US" dirty="0"/>
          </a:p>
        </p:txBody>
      </p:sp>
    </p:spTree>
    <p:extLst>
      <p:ext uri="{BB962C8B-B14F-4D97-AF65-F5344CB8AC3E}">
        <p14:creationId xmlns:p14="http://schemas.microsoft.com/office/powerpoint/2010/main" val="11719667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a:extLst>
            <a:ext uri="{FF2B5EF4-FFF2-40B4-BE49-F238E27FC236}">
              <a16:creationId xmlns:a16="http://schemas.microsoft.com/office/drawing/2014/main" id="{2D3928A5-9602-865C-74E4-FF8379C1FD8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916873F-FAC2-F1E5-8E38-61D00C9B7AC5}"/>
              </a:ext>
            </a:extLst>
          </p:cNvPr>
          <p:cNvSpPr/>
          <p:nvPr/>
        </p:nvSpPr>
        <p:spPr>
          <a:xfrm>
            <a:off x="10944371" y="6966317"/>
            <a:ext cx="3515490" cy="3515490"/>
          </a:xfrm>
          <a:custGeom>
            <a:avLst/>
            <a:gdLst/>
            <a:ahLst/>
            <a:cxnLst/>
            <a:rect l="l" t="t" r="r" b="b"/>
            <a:pathLst>
              <a:path w="4687320" h="4687320">
                <a:moveTo>
                  <a:pt x="0" y="0"/>
                </a:moveTo>
                <a:lnTo>
                  <a:pt x="4687320" y="0"/>
                </a:lnTo>
                <a:lnTo>
                  <a:pt x="4687320" y="4687319"/>
                </a:lnTo>
                <a:lnTo>
                  <a:pt x="0" y="468731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350" dirty="0"/>
          </a:p>
        </p:txBody>
      </p:sp>
      <p:grpSp>
        <p:nvGrpSpPr>
          <p:cNvPr id="3" name="Group 3">
            <a:extLst>
              <a:ext uri="{FF2B5EF4-FFF2-40B4-BE49-F238E27FC236}">
                <a16:creationId xmlns:a16="http://schemas.microsoft.com/office/drawing/2014/main" id="{742FB484-D588-6259-909A-7781E5F28DA2}"/>
              </a:ext>
            </a:extLst>
          </p:cNvPr>
          <p:cNvGrpSpPr/>
          <p:nvPr/>
        </p:nvGrpSpPr>
        <p:grpSpPr>
          <a:xfrm>
            <a:off x="12665972" y="5774715"/>
            <a:ext cx="1563832" cy="1563832"/>
            <a:chOff x="0" y="0"/>
            <a:chExt cx="812800" cy="812800"/>
          </a:xfrm>
        </p:grpSpPr>
        <p:sp>
          <p:nvSpPr>
            <p:cNvPr id="4" name="Freeform 4">
              <a:extLst>
                <a:ext uri="{FF2B5EF4-FFF2-40B4-BE49-F238E27FC236}">
                  <a16:creationId xmlns:a16="http://schemas.microsoft.com/office/drawing/2014/main" id="{B527150D-2C04-B41D-F813-B036F2ECC7D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5739"/>
            </a:solidFill>
            <a:ln cap="sq">
              <a:noFill/>
              <a:prstDash val="solid"/>
              <a:miter/>
            </a:ln>
          </p:spPr>
          <p:txBody>
            <a:bodyPr/>
            <a:lstStyle/>
            <a:p>
              <a:endParaRPr lang="en-US" sz="1350" dirty="0"/>
            </a:p>
          </p:txBody>
        </p:sp>
        <p:sp>
          <p:nvSpPr>
            <p:cNvPr id="5" name="TextBox 5">
              <a:extLst>
                <a:ext uri="{FF2B5EF4-FFF2-40B4-BE49-F238E27FC236}">
                  <a16:creationId xmlns:a16="http://schemas.microsoft.com/office/drawing/2014/main" id="{D7DA50F5-2F88-07F3-F269-EA9AB96FC3A0}"/>
                </a:ext>
              </a:extLst>
            </p:cNvPr>
            <p:cNvSpPr txBox="1"/>
            <p:nvPr/>
          </p:nvSpPr>
          <p:spPr>
            <a:xfrm>
              <a:off x="76200" y="57150"/>
              <a:ext cx="660400" cy="679450"/>
            </a:xfrm>
            <a:prstGeom prst="rect">
              <a:avLst/>
            </a:prstGeom>
          </p:spPr>
          <p:txBody>
            <a:bodyPr lIns="38100" tIns="38100" rIns="38100" bIns="38100" rtlCol="0" anchor="ctr"/>
            <a:lstStyle/>
            <a:p>
              <a:pPr algn="ctr">
                <a:lnSpc>
                  <a:spcPts val="2144"/>
                </a:lnSpc>
                <a:spcBef>
                  <a:spcPct val="0"/>
                </a:spcBef>
              </a:pPr>
              <a:endParaRPr sz="1350" dirty="0"/>
            </a:p>
          </p:txBody>
        </p:sp>
      </p:grpSp>
      <p:sp>
        <p:nvSpPr>
          <p:cNvPr id="6" name="Freeform 6">
            <a:extLst>
              <a:ext uri="{FF2B5EF4-FFF2-40B4-BE49-F238E27FC236}">
                <a16:creationId xmlns:a16="http://schemas.microsoft.com/office/drawing/2014/main" id="{B2B4A2BE-231E-5A41-6E75-A3759F02975D}"/>
              </a:ext>
            </a:extLst>
          </p:cNvPr>
          <p:cNvSpPr/>
          <p:nvPr/>
        </p:nvSpPr>
        <p:spPr>
          <a:xfrm>
            <a:off x="-1170165" y="2582015"/>
            <a:ext cx="3515490" cy="3515490"/>
          </a:xfrm>
          <a:custGeom>
            <a:avLst/>
            <a:gdLst/>
            <a:ahLst/>
            <a:cxnLst/>
            <a:rect l="l" t="t" r="r" b="b"/>
            <a:pathLst>
              <a:path w="4687320" h="4687320">
                <a:moveTo>
                  <a:pt x="0" y="0"/>
                </a:moveTo>
                <a:lnTo>
                  <a:pt x="4687320" y="0"/>
                </a:lnTo>
                <a:lnTo>
                  <a:pt x="4687320" y="4687319"/>
                </a:lnTo>
                <a:lnTo>
                  <a:pt x="0" y="468731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350" dirty="0"/>
          </a:p>
        </p:txBody>
      </p:sp>
      <p:grpSp>
        <p:nvGrpSpPr>
          <p:cNvPr id="7" name="Group 7">
            <a:extLst>
              <a:ext uri="{FF2B5EF4-FFF2-40B4-BE49-F238E27FC236}">
                <a16:creationId xmlns:a16="http://schemas.microsoft.com/office/drawing/2014/main" id="{52F5567E-B187-0C70-851B-711BC2F1BAD2}"/>
              </a:ext>
            </a:extLst>
          </p:cNvPr>
          <p:cNvGrpSpPr/>
          <p:nvPr/>
        </p:nvGrpSpPr>
        <p:grpSpPr>
          <a:xfrm>
            <a:off x="-1431479" y="-1031783"/>
            <a:ext cx="6766922" cy="6614600"/>
            <a:chOff x="0" y="0"/>
            <a:chExt cx="812800" cy="812800"/>
          </a:xfrm>
        </p:grpSpPr>
        <p:sp>
          <p:nvSpPr>
            <p:cNvPr id="8" name="Freeform 8">
              <a:extLst>
                <a:ext uri="{FF2B5EF4-FFF2-40B4-BE49-F238E27FC236}">
                  <a16:creationId xmlns:a16="http://schemas.microsoft.com/office/drawing/2014/main" id="{20264F09-7E2A-6814-7DE7-FAB497D6A45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5739"/>
            </a:solidFill>
            <a:ln cap="sq">
              <a:noFill/>
              <a:prstDash val="solid"/>
              <a:miter/>
            </a:ln>
          </p:spPr>
          <p:txBody>
            <a:bodyPr/>
            <a:lstStyle/>
            <a:p>
              <a:endParaRPr lang="en-US" sz="1350" dirty="0"/>
            </a:p>
          </p:txBody>
        </p:sp>
        <p:sp>
          <p:nvSpPr>
            <p:cNvPr id="9" name="TextBox 9">
              <a:extLst>
                <a:ext uri="{FF2B5EF4-FFF2-40B4-BE49-F238E27FC236}">
                  <a16:creationId xmlns:a16="http://schemas.microsoft.com/office/drawing/2014/main" id="{92B5CC58-86D2-C3A4-4532-3B536BF071F9}"/>
                </a:ext>
              </a:extLst>
            </p:cNvPr>
            <p:cNvSpPr txBox="1"/>
            <p:nvPr/>
          </p:nvSpPr>
          <p:spPr>
            <a:xfrm>
              <a:off x="76200" y="57150"/>
              <a:ext cx="660400" cy="679450"/>
            </a:xfrm>
            <a:prstGeom prst="rect">
              <a:avLst/>
            </a:prstGeom>
          </p:spPr>
          <p:txBody>
            <a:bodyPr lIns="38100" tIns="38100" rIns="38100" bIns="38100" rtlCol="0" anchor="ctr"/>
            <a:lstStyle/>
            <a:p>
              <a:pPr algn="ctr">
                <a:lnSpc>
                  <a:spcPts val="2144"/>
                </a:lnSpc>
                <a:spcBef>
                  <a:spcPct val="0"/>
                </a:spcBef>
              </a:pPr>
              <a:endParaRPr sz="1350" dirty="0"/>
            </a:p>
          </p:txBody>
        </p:sp>
      </p:grpSp>
      <p:grpSp>
        <p:nvGrpSpPr>
          <p:cNvPr id="10" name="Group 10">
            <a:extLst>
              <a:ext uri="{FF2B5EF4-FFF2-40B4-BE49-F238E27FC236}">
                <a16:creationId xmlns:a16="http://schemas.microsoft.com/office/drawing/2014/main" id="{939577A6-3DED-3748-FD52-244A9CAA2BD2}"/>
              </a:ext>
            </a:extLst>
          </p:cNvPr>
          <p:cNvGrpSpPr/>
          <p:nvPr/>
        </p:nvGrpSpPr>
        <p:grpSpPr>
          <a:xfrm>
            <a:off x="5833086" y="1673032"/>
            <a:ext cx="873462" cy="1432807"/>
            <a:chOff x="0" y="0"/>
            <a:chExt cx="1451520" cy="2381040"/>
          </a:xfrm>
        </p:grpSpPr>
        <p:sp>
          <p:nvSpPr>
            <p:cNvPr id="11" name="Freeform 11">
              <a:extLst>
                <a:ext uri="{FF2B5EF4-FFF2-40B4-BE49-F238E27FC236}">
                  <a16:creationId xmlns:a16="http://schemas.microsoft.com/office/drawing/2014/main" id="{05B0FE6D-38B8-B108-4A26-13D91EA006F4}"/>
                </a:ext>
              </a:extLst>
            </p:cNvPr>
            <p:cNvSpPr/>
            <p:nvPr/>
          </p:nvSpPr>
          <p:spPr>
            <a:xfrm>
              <a:off x="0" y="-19812"/>
              <a:ext cx="1474216" cy="2444877"/>
            </a:xfrm>
            <a:custGeom>
              <a:avLst/>
              <a:gdLst/>
              <a:ahLst/>
              <a:cxnLst/>
              <a:rect l="l" t="t" r="r" b="b"/>
              <a:pathLst>
                <a:path w="1474216" h="2444877">
                  <a:moveTo>
                    <a:pt x="1394587" y="1366393"/>
                  </a:moveTo>
                  <a:lnTo>
                    <a:pt x="395351" y="2365883"/>
                  </a:lnTo>
                  <a:cubicBezTo>
                    <a:pt x="315849" y="2444877"/>
                    <a:pt x="186944" y="2444877"/>
                    <a:pt x="107315" y="2365883"/>
                  </a:cubicBezTo>
                  <a:lnTo>
                    <a:pt x="0" y="2258441"/>
                  </a:lnTo>
                  <a:lnTo>
                    <a:pt x="891286" y="1366393"/>
                  </a:lnTo>
                  <a:cubicBezTo>
                    <a:pt x="970788" y="1286891"/>
                    <a:pt x="970788" y="1157859"/>
                    <a:pt x="891286" y="1078357"/>
                  </a:cubicBezTo>
                  <a:lnTo>
                    <a:pt x="0" y="186944"/>
                  </a:lnTo>
                  <a:lnTo>
                    <a:pt x="107442" y="79502"/>
                  </a:lnTo>
                  <a:cubicBezTo>
                    <a:pt x="186944" y="0"/>
                    <a:pt x="315849" y="0"/>
                    <a:pt x="395478" y="79502"/>
                  </a:cubicBezTo>
                  <a:lnTo>
                    <a:pt x="1394714" y="1078357"/>
                  </a:lnTo>
                  <a:cubicBezTo>
                    <a:pt x="1474216" y="1157859"/>
                    <a:pt x="1474216" y="1286891"/>
                    <a:pt x="1394714" y="1366393"/>
                  </a:cubicBezTo>
                  <a:close/>
                </a:path>
              </a:pathLst>
            </a:custGeom>
            <a:solidFill>
              <a:srgbClr val="1C5739"/>
            </a:solidFill>
          </p:spPr>
          <p:txBody>
            <a:bodyPr/>
            <a:lstStyle/>
            <a:p>
              <a:endParaRPr lang="en-US" sz="1350" dirty="0"/>
            </a:p>
          </p:txBody>
        </p:sp>
      </p:grpSp>
      <p:grpSp>
        <p:nvGrpSpPr>
          <p:cNvPr id="12" name="Group 12">
            <a:extLst>
              <a:ext uri="{FF2B5EF4-FFF2-40B4-BE49-F238E27FC236}">
                <a16:creationId xmlns:a16="http://schemas.microsoft.com/office/drawing/2014/main" id="{D6768FAA-AE78-7AA9-B991-B130F0B5D298}"/>
              </a:ext>
            </a:extLst>
          </p:cNvPr>
          <p:cNvGrpSpPr/>
          <p:nvPr/>
        </p:nvGrpSpPr>
        <p:grpSpPr>
          <a:xfrm>
            <a:off x="5938369" y="2162622"/>
            <a:ext cx="244361" cy="454061"/>
            <a:chOff x="0" y="0"/>
            <a:chExt cx="406080" cy="754560"/>
          </a:xfrm>
        </p:grpSpPr>
        <p:sp>
          <p:nvSpPr>
            <p:cNvPr id="13" name="Freeform 13">
              <a:extLst>
                <a:ext uri="{FF2B5EF4-FFF2-40B4-BE49-F238E27FC236}">
                  <a16:creationId xmlns:a16="http://schemas.microsoft.com/office/drawing/2014/main" id="{0A0B69F3-58A1-8876-BDE0-FF4A1935E34F}"/>
                </a:ext>
              </a:extLst>
            </p:cNvPr>
            <p:cNvSpPr/>
            <p:nvPr/>
          </p:nvSpPr>
          <p:spPr>
            <a:xfrm>
              <a:off x="0" y="-32385"/>
              <a:ext cx="446659" cy="842137"/>
            </a:xfrm>
            <a:custGeom>
              <a:avLst/>
              <a:gdLst/>
              <a:ahLst/>
              <a:cxnLst/>
              <a:rect l="l" t="t" r="r" b="b"/>
              <a:pathLst>
                <a:path w="446659" h="842137">
                  <a:moveTo>
                    <a:pt x="350393" y="246126"/>
                  </a:moveTo>
                  <a:lnTo>
                    <a:pt x="165354" y="60960"/>
                  </a:lnTo>
                  <a:cubicBezTo>
                    <a:pt x="104394" y="0"/>
                    <a:pt x="0" y="42926"/>
                    <a:pt x="0" y="129413"/>
                  </a:cubicBezTo>
                  <a:lnTo>
                    <a:pt x="0" y="712724"/>
                  </a:lnTo>
                  <a:cubicBezTo>
                    <a:pt x="0" y="799211"/>
                    <a:pt x="104394" y="842137"/>
                    <a:pt x="165354" y="781177"/>
                  </a:cubicBezTo>
                  <a:lnTo>
                    <a:pt x="350393" y="596138"/>
                  </a:lnTo>
                  <a:cubicBezTo>
                    <a:pt x="446659" y="499237"/>
                    <a:pt x="446659" y="342519"/>
                    <a:pt x="350393" y="246126"/>
                  </a:cubicBezTo>
                  <a:close/>
                </a:path>
              </a:pathLst>
            </a:custGeom>
            <a:solidFill>
              <a:srgbClr val="1C5739"/>
            </a:solidFill>
          </p:spPr>
          <p:txBody>
            <a:bodyPr/>
            <a:lstStyle/>
            <a:p>
              <a:endParaRPr lang="en-US" sz="1350" dirty="0"/>
            </a:p>
          </p:txBody>
        </p:sp>
      </p:grpSp>
      <p:grpSp>
        <p:nvGrpSpPr>
          <p:cNvPr id="14" name="Group 14">
            <a:extLst>
              <a:ext uri="{FF2B5EF4-FFF2-40B4-BE49-F238E27FC236}">
                <a16:creationId xmlns:a16="http://schemas.microsoft.com/office/drawing/2014/main" id="{4D11F500-7C30-3DCB-276D-953544D01EF4}"/>
              </a:ext>
            </a:extLst>
          </p:cNvPr>
          <p:cNvGrpSpPr/>
          <p:nvPr/>
        </p:nvGrpSpPr>
        <p:grpSpPr>
          <a:xfrm>
            <a:off x="6248571" y="1806114"/>
            <a:ext cx="4437498" cy="1153351"/>
            <a:chOff x="0" y="0"/>
            <a:chExt cx="7374240" cy="1916640"/>
          </a:xfrm>
        </p:grpSpPr>
        <p:sp>
          <p:nvSpPr>
            <p:cNvPr id="15" name="Freeform 15">
              <a:extLst>
                <a:ext uri="{FF2B5EF4-FFF2-40B4-BE49-F238E27FC236}">
                  <a16:creationId xmlns:a16="http://schemas.microsoft.com/office/drawing/2014/main" id="{8B8C4777-7528-B55A-498F-ACE5F1379F48}"/>
                </a:ext>
              </a:extLst>
            </p:cNvPr>
            <p:cNvSpPr/>
            <p:nvPr/>
          </p:nvSpPr>
          <p:spPr>
            <a:xfrm>
              <a:off x="0" y="0"/>
              <a:ext cx="7431151" cy="1963166"/>
            </a:xfrm>
            <a:custGeom>
              <a:avLst/>
              <a:gdLst/>
              <a:ahLst/>
              <a:cxnLst/>
              <a:rect l="l" t="t" r="r" b="b"/>
              <a:pathLst>
                <a:path w="7431151" h="1963166">
                  <a:moveTo>
                    <a:pt x="6464935" y="0"/>
                  </a:moveTo>
                  <a:lnTo>
                    <a:pt x="0" y="0"/>
                  </a:lnTo>
                  <a:lnTo>
                    <a:pt x="837819" y="837565"/>
                  </a:lnTo>
                  <a:cubicBezTo>
                    <a:pt x="877316" y="877062"/>
                    <a:pt x="897636" y="929386"/>
                    <a:pt x="897636" y="981583"/>
                  </a:cubicBezTo>
                  <a:cubicBezTo>
                    <a:pt x="897636" y="1033780"/>
                    <a:pt x="877951" y="1085596"/>
                    <a:pt x="837819" y="1125601"/>
                  </a:cubicBezTo>
                  <a:lnTo>
                    <a:pt x="635" y="1963166"/>
                  </a:lnTo>
                  <a:lnTo>
                    <a:pt x="6464427" y="1963166"/>
                  </a:lnTo>
                  <a:lnTo>
                    <a:pt x="7431151" y="981583"/>
                  </a:lnTo>
                  <a:lnTo>
                    <a:pt x="6464935" y="0"/>
                  </a:lnTo>
                  <a:close/>
                </a:path>
              </a:pathLst>
            </a:custGeom>
            <a:solidFill>
              <a:srgbClr val="1C5739"/>
            </a:solidFill>
          </p:spPr>
          <p:txBody>
            <a:bodyPr/>
            <a:lstStyle/>
            <a:p>
              <a:endParaRPr lang="en-US" sz="1350" dirty="0"/>
            </a:p>
          </p:txBody>
        </p:sp>
      </p:grpSp>
      <p:sp>
        <p:nvSpPr>
          <p:cNvPr id="36" name="Freeform 36">
            <a:extLst>
              <a:ext uri="{FF2B5EF4-FFF2-40B4-BE49-F238E27FC236}">
                <a16:creationId xmlns:a16="http://schemas.microsoft.com/office/drawing/2014/main" id="{2D3FAEC1-F0AC-C744-B73E-92C8EEF9394E}"/>
              </a:ext>
            </a:extLst>
          </p:cNvPr>
          <p:cNvSpPr/>
          <p:nvPr/>
        </p:nvSpPr>
        <p:spPr>
          <a:xfrm>
            <a:off x="6358381" y="5754302"/>
            <a:ext cx="696605" cy="672540"/>
          </a:xfrm>
          <a:custGeom>
            <a:avLst/>
            <a:gdLst/>
            <a:ahLst/>
            <a:cxnLst/>
            <a:rect l="l" t="t" r="r" b="b"/>
            <a:pathLst>
              <a:path w="928806" h="896720">
                <a:moveTo>
                  <a:pt x="0" y="0"/>
                </a:moveTo>
                <a:lnTo>
                  <a:pt x="928806" y="0"/>
                </a:lnTo>
                <a:lnTo>
                  <a:pt x="928806" y="896719"/>
                </a:lnTo>
                <a:lnTo>
                  <a:pt x="0" y="8967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350" dirty="0"/>
          </a:p>
        </p:txBody>
      </p:sp>
      <p:sp>
        <p:nvSpPr>
          <p:cNvPr id="37" name="Freeform 37">
            <a:extLst>
              <a:ext uri="{FF2B5EF4-FFF2-40B4-BE49-F238E27FC236}">
                <a16:creationId xmlns:a16="http://schemas.microsoft.com/office/drawing/2014/main" id="{88517593-0C28-37D2-5DF1-0E7DB47A8824}"/>
              </a:ext>
            </a:extLst>
          </p:cNvPr>
          <p:cNvSpPr/>
          <p:nvPr/>
        </p:nvSpPr>
        <p:spPr>
          <a:xfrm>
            <a:off x="7376987" y="7188741"/>
            <a:ext cx="657898" cy="657898"/>
          </a:xfrm>
          <a:custGeom>
            <a:avLst/>
            <a:gdLst/>
            <a:ahLst/>
            <a:cxnLst/>
            <a:rect l="l" t="t" r="r" b="b"/>
            <a:pathLst>
              <a:path w="877197" h="877197">
                <a:moveTo>
                  <a:pt x="0" y="0"/>
                </a:moveTo>
                <a:lnTo>
                  <a:pt x="877197" y="0"/>
                </a:lnTo>
                <a:lnTo>
                  <a:pt x="877197" y="877197"/>
                </a:lnTo>
                <a:lnTo>
                  <a:pt x="0" y="87719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sz="1350" dirty="0"/>
          </a:p>
        </p:txBody>
      </p:sp>
      <p:sp>
        <p:nvSpPr>
          <p:cNvPr id="38" name="TextBox 38">
            <a:extLst>
              <a:ext uri="{FF2B5EF4-FFF2-40B4-BE49-F238E27FC236}">
                <a16:creationId xmlns:a16="http://schemas.microsoft.com/office/drawing/2014/main" id="{9E5597D4-BFEE-BA71-67DA-2DD767BE63DA}"/>
              </a:ext>
            </a:extLst>
          </p:cNvPr>
          <p:cNvSpPr txBox="1"/>
          <p:nvPr/>
        </p:nvSpPr>
        <p:spPr>
          <a:xfrm>
            <a:off x="28082" y="1387222"/>
            <a:ext cx="5377300" cy="1511824"/>
          </a:xfrm>
          <a:prstGeom prst="rect">
            <a:avLst/>
          </a:prstGeom>
        </p:spPr>
        <p:txBody>
          <a:bodyPr wrap="square" lIns="0" tIns="0" rIns="0" bIns="0" rtlCol="0" anchor="t">
            <a:spAutoFit/>
          </a:bodyPr>
          <a:lstStyle/>
          <a:p>
            <a:pPr>
              <a:lnSpc>
                <a:spcPts val="6155"/>
              </a:lnSpc>
              <a:spcBef>
                <a:spcPct val="0"/>
              </a:spcBef>
            </a:pPr>
            <a:r>
              <a:rPr lang="en-US" sz="3600" spc="437" dirty="0">
                <a:solidFill>
                  <a:srgbClr val="FFFFFF"/>
                </a:solidFill>
                <a:latin typeface="Codec Pro ExtraBold"/>
              </a:rPr>
              <a:t>Gestalt Principles Continued</a:t>
            </a:r>
          </a:p>
        </p:txBody>
      </p:sp>
      <p:sp>
        <p:nvSpPr>
          <p:cNvPr id="39" name="TextBox 39">
            <a:extLst>
              <a:ext uri="{FF2B5EF4-FFF2-40B4-BE49-F238E27FC236}">
                <a16:creationId xmlns:a16="http://schemas.microsoft.com/office/drawing/2014/main" id="{F2F4943F-DE85-C763-25E8-0B03DD756E15}"/>
              </a:ext>
            </a:extLst>
          </p:cNvPr>
          <p:cNvSpPr txBox="1"/>
          <p:nvPr/>
        </p:nvSpPr>
        <p:spPr>
          <a:xfrm>
            <a:off x="7086600" y="2107974"/>
            <a:ext cx="2727049" cy="587981"/>
          </a:xfrm>
          <a:prstGeom prst="rect">
            <a:avLst/>
          </a:prstGeom>
        </p:spPr>
        <p:txBody>
          <a:bodyPr lIns="0" tIns="0" rIns="0" bIns="0" rtlCol="0" anchor="t">
            <a:spAutoFit/>
          </a:bodyPr>
          <a:lstStyle/>
          <a:p>
            <a:pPr>
              <a:lnSpc>
                <a:spcPts val="1509"/>
              </a:lnSpc>
              <a:spcBef>
                <a:spcPct val="0"/>
              </a:spcBef>
            </a:pPr>
            <a:r>
              <a:rPr lang="en-US" sz="2000" spc="107" dirty="0">
                <a:solidFill>
                  <a:schemeClr val="bg1"/>
                </a:solidFill>
                <a:latin typeface="Open Sauce"/>
              </a:rPr>
              <a:t>Gestalt Principle –</a:t>
            </a:r>
            <a:br>
              <a:rPr lang="en-US" sz="2000" spc="107" dirty="0">
                <a:solidFill>
                  <a:schemeClr val="bg1"/>
                </a:solidFill>
                <a:latin typeface="Open Sauce"/>
              </a:rPr>
            </a:br>
            <a:br>
              <a:rPr lang="en-US" sz="2000" spc="107" dirty="0">
                <a:solidFill>
                  <a:schemeClr val="bg1"/>
                </a:solidFill>
                <a:latin typeface="Open Sauce"/>
              </a:rPr>
            </a:br>
            <a:r>
              <a:rPr lang="en-US" sz="2000" spc="107" dirty="0">
                <a:solidFill>
                  <a:schemeClr val="bg1"/>
                </a:solidFill>
                <a:latin typeface="Open Sauce"/>
              </a:rPr>
              <a:t> Proximity</a:t>
            </a:r>
            <a:endParaRPr lang="en-US" sz="1094" spc="107" dirty="0">
              <a:solidFill>
                <a:schemeClr val="bg1"/>
              </a:solidFill>
              <a:latin typeface="Open Sauce"/>
            </a:endParaRPr>
          </a:p>
        </p:txBody>
      </p:sp>
      <p:sp>
        <p:nvSpPr>
          <p:cNvPr id="47" name="TextBox 47">
            <a:extLst>
              <a:ext uri="{FF2B5EF4-FFF2-40B4-BE49-F238E27FC236}">
                <a16:creationId xmlns:a16="http://schemas.microsoft.com/office/drawing/2014/main" id="{CF56F43E-6D27-2E3B-99E8-69E74077FE37}"/>
              </a:ext>
            </a:extLst>
          </p:cNvPr>
          <p:cNvSpPr txBox="1"/>
          <p:nvPr/>
        </p:nvSpPr>
        <p:spPr>
          <a:xfrm>
            <a:off x="963158" y="3825603"/>
            <a:ext cx="2951207" cy="500650"/>
          </a:xfrm>
          <a:prstGeom prst="rect">
            <a:avLst/>
          </a:prstGeom>
        </p:spPr>
        <p:txBody>
          <a:bodyPr lIns="0" tIns="0" rIns="0" bIns="0" rtlCol="0" anchor="t">
            <a:spAutoFit/>
          </a:bodyPr>
          <a:lstStyle/>
          <a:p>
            <a:pPr>
              <a:lnSpc>
                <a:spcPts val="1841"/>
              </a:lnSpc>
              <a:spcBef>
                <a:spcPct val="0"/>
              </a:spcBef>
            </a:pPr>
            <a:r>
              <a:rPr lang="en-US" sz="2800" i="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Which principle supports your data?</a:t>
            </a:r>
            <a:endParaRPr lang="en-US" sz="2400" i="1" spc="131" dirty="0">
              <a:solidFill>
                <a:schemeClr val="bg1"/>
              </a:solidFill>
              <a:latin typeface="Open Sauce"/>
            </a:endParaRPr>
          </a:p>
        </p:txBody>
      </p:sp>
      <p:sp>
        <p:nvSpPr>
          <p:cNvPr id="55" name="TextBox 54">
            <a:extLst>
              <a:ext uri="{FF2B5EF4-FFF2-40B4-BE49-F238E27FC236}">
                <a16:creationId xmlns:a16="http://schemas.microsoft.com/office/drawing/2014/main" id="{3E16D2D9-A7CE-AC2F-DA1C-1DF3E14FAE1F}"/>
              </a:ext>
            </a:extLst>
          </p:cNvPr>
          <p:cNvSpPr txBox="1"/>
          <p:nvPr/>
        </p:nvSpPr>
        <p:spPr>
          <a:xfrm>
            <a:off x="2307651" y="9275102"/>
            <a:ext cx="10305424" cy="400110"/>
          </a:xfrm>
          <a:prstGeom prst="rect">
            <a:avLst/>
          </a:prstGeom>
          <a:solidFill>
            <a:srgbClr val="1C5739"/>
          </a:solidFill>
        </p:spPr>
        <p:txBody>
          <a:bodyPr wrap="square" rtlCol="0">
            <a:spAutoFit/>
          </a:bodyPr>
          <a:lstStyle/>
          <a:p>
            <a:endParaRPr lang="en-US" sz="2000" i="1" dirty="0">
              <a:solidFill>
                <a:schemeClr val="bg1"/>
              </a:solidFill>
            </a:endParaRPr>
          </a:p>
        </p:txBody>
      </p:sp>
      <p:pic>
        <p:nvPicPr>
          <p:cNvPr id="20" name="Picture 19">
            <a:extLst>
              <a:ext uri="{FF2B5EF4-FFF2-40B4-BE49-F238E27FC236}">
                <a16:creationId xmlns:a16="http://schemas.microsoft.com/office/drawing/2014/main" id="{7EFA2B87-8D0C-5A25-F0E2-D4C14C77DD44}"/>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982751" y="1766034"/>
            <a:ext cx="2489200" cy="1079500"/>
          </a:xfrm>
          <a:prstGeom prst="rect">
            <a:avLst/>
          </a:prstGeom>
          <a:noFill/>
          <a:ln>
            <a:noFill/>
          </a:ln>
        </p:spPr>
      </p:pic>
      <p:grpSp>
        <p:nvGrpSpPr>
          <p:cNvPr id="21" name="Group 16">
            <a:extLst>
              <a:ext uri="{FF2B5EF4-FFF2-40B4-BE49-F238E27FC236}">
                <a16:creationId xmlns:a16="http://schemas.microsoft.com/office/drawing/2014/main" id="{512791EC-A54A-E751-DF43-256163D6DDE0}"/>
              </a:ext>
            </a:extLst>
          </p:cNvPr>
          <p:cNvGrpSpPr/>
          <p:nvPr/>
        </p:nvGrpSpPr>
        <p:grpSpPr>
          <a:xfrm>
            <a:off x="11125200" y="3695700"/>
            <a:ext cx="954505" cy="1445149"/>
            <a:chOff x="0" y="0"/>
            <a:chExt cx="1452240" cy="2381040"/>
          </a:xfrm>
        </p:grpSpPr>
        <p:sp>
          <p:nvSpPr>
            <p:cNvPr id="23" name="Freeform 17">
              <a:extLst>
                <a:ext uri="{FF2B5EF4-FFF2-40B4-BE49-F238E27FC236}">
                  <a16:creationId xmlns:a16="http://schemas.microsoft.com/office/drawing/2014/main" id="{A26A9DB8-0E19-3A19-ADB3-41F314EB7C07}"/>
                </a:ext>
              </a:extLst>
            </p:cNvPr>
            <p:cNvSpPr/>
            <p:nvPr/>
          </p:nvSpPr>
          <p:spPr>
            <a:xfrm>
              <a:off x="-19685" y="-19812"/>
              <a:ext cx="1474216" cy="2444877"/>
            </a:xfrm>
            <a:custGeom>
              <a:avLst/>
              <a:gdLst/>
              <a:ahLst/>
              <a:cxnLst/>
              <a:rect l="l" t="t" r="r" b="b"/>
              <a:pathLst>
                <a:path w="1474216" h="2444877">
                  <a:moveTo>
                    <a:pt x="78994" y="1078484"/>
                  </a:moveTo>
                  <a:lnTo>
                    <a:pt x="1078611" y="78994"/>
                  </a:lnTo>
                  <a:cubicBezTo>
                    <a:pt x="1158240" y="0"/>
                    <a:pt x="1287145" y="0"/>
                    <a:pt x="1366774" y="78994"/>
                  </a:cubicBezTo>
                  <a:lnTo>
                    <a:pt x="1474216" y="186436"/>
                  </a:lnTo>
                  <a:lnTo>
                    <a:pt x="582549" y="1078484"/>
                  </a:lnTo>
                  <a:cubicBezTo>
                    <a:pt x="502920" y="1157986"/>
                    <a:pt x="502920" y="1287018"/>
                    <a:pt x="582549" y="1366520"/>
                  </a:cubicBezTo>
                  <a:lnTo>
                    <a:pt x="1474216" y="2257933"/>
                  </a:lnTo>
                  <a:lnTo>
                    <a:pt x="1366774" y="2365375"/>
                  </a:lnTo>
                  <a:cubicBezTo>
                    <a:pt x="1287145" y="2444877"/>
                    <a:pt x="1158240" y="2444877"/>
                    <a:pt x="1078611" y="2365375"/>
                  </a:cubicBezTo>
                  <a:lnTo>
                    <a:pt x="78994" y="1366012"/>
                  </a:lnTo>
                  <a:cubicBezTo>
                    <a:pt x="0" y="1286510"/>
                    <a:pt x="0" y="1158113"/>
                    <a:pt x="78994" y="1078484"/>
                  </a:cubicBezTo>
                  <a:close/>
                </a:path>
              </a:pathLst>
            </a:custGeom>
            <a:solidFill>
              <a:srgbClr val="397D5A"/>
            </a:solidFill>
          </p:spPr>
          <p:txBody>
            <a:bodyPr/>
            <a:lstStyle/>
            <a:p>
              <a:endParaRPr lang="en-US" dirty="0"/>
            </a:p>
          </p:txBody>
        </p:sp>
      </p:grpSp>
      <p:grpSp>
        <p:nvGrpSpPr>
          <p:cNvPr id="24" name="Group 18">
            <a:extLst>
              <a:ext uri="{FF2B5EF4-FFF2-40B4-BE49-F238E27FC236}">
                <a16:creationId xmlns:a16="http://schemas.microsoft.com/office/drawing/2014/main" id="{1CF57E0F-1120-27D5-1B46-E1BBAC5F4A13}"/>
              </a:ext>
            </a:extLst>
          </p:cNvPr>
          <p:cNvGrpSpPr/>
          <p:nvPr/>
        </p:nvGrpSpPr>
        <p:grpSpPr>
          <a:xfrm>
            <a:off x="11690282" y="4084321"/>
            <a:ext cx="250162" cy="561462"/>
            <a:chOff x="0" y="0"/>
            <a:chExt cx="406080" cy="754560"/>
          </a:xfrm>
        </p:grpSpPr>
        <p:sp>
          <p:nvSpPr>
            <p:cNvPr id="25" name="Freeform 19">
              <a:extLst>
                <a:ext uri="{FF2B5EF4-FFF2-40B4-BE49-F238E27FC236}">
                  <a16:creationId xmlns:a16="http://schemas.microsoft.com/office/drawing/2014/main" id="{809B4344-EE89-DFB9-976C-F3602E6BB8A3}"/>
                </a:ext>
              </a:extLst>
            </p:cNvPr>
            <p:cNvSpPr/>
            <p:nvPr/>
          </p:nvSpPr>
          <p:spPr>
            <a:xfrm>
              <a:off x="-24257" y="-32385"/>
              <a:ext cx="447294" cy="842264"/>
            </a:xfrm>
            <a:custGeom>
              <a:avLst/>
              <a:gdLst/>
              <a:ahLst/>
              <a:cxnLst/>
              <a:rect l="l" t="t" r="r" b="b"/>
              <a:pathLst>
                <a:path w="447294" h="842264">
                  <a:moveTo>
                    <a:pt x="96901" y="596138"/>
                  </a:moveTo>
                  <a:lnTo>
                    <a:pt x="281940" y="781304"/>
                  </a:lnTo>
                  <a:cubicBezTo>
                    <a:pt x="342900" y="842264"/>
                    <a:pt x="447294" y="799338"/>
                    <a:pt x="447294" y="712851"/>
                  </a:cubicBezTo>
                  <a:lnTo>
                    <a:pt x="447294" y="129413"/>
                  </a:lnTo>
                  <a:cubicBezTo>
                    <a:pt x="447294" y="42926"/>
                    <a:pt x="342900" y="0"/>
                    <a:pt x="281940" y="60960"/>
                  </a:cubicBezTo>
                  <a:lnTo>
                    <a:pt x="96901" y="246126"/>
                  </a:lnTo>
                  <a:cubicBezTo>
                    <a:pt x="0" y="343027"/>
                    <a:pt x="0" y="499237"/>
                    <a:pt x="96901" y="596138"/>
                  </a:cubicBezTo>
                  <a:close/>
                </a:path>
              </a:pathLst>
            </a:custGeom>
            <a:solidFill>
              <a:srgbClr val="397D5A"/>
            </a:solidFill>
          </p:spPr>
          <p:txBody>
            <a:bodyPr/>
            <a:lstStyle/>
            <a:p>
              <a:endParaRPr lang="en-US" dirty="0"/>
            </a:p>
          </p:txBody>
        </p:sp>
      </p:grpSp>
      <p:grpSp>
        <p:nvGrpSpPr>
          <p:cNvPr id="26" name="Group 20">
            <a:extLst>
              <a:ext uri="{FF2B5EF4-FFF2-40B4-BE49-F238E27FC236}">
                <a16:creationId xmlns:a16="http://schemas.microsoft.com/office/drawing/2014/main" id="{6CEC8E0D-0F03-0BFA-916A-2E10CCCBBC6A}"/>
              </a:ext>
            </a:extLst>
          </p:cNvPr>
          <p:cNvGrpSpPr/>
          <p:nvPr/>
        </p:nvGrpSpPr>
        <p:grpSpPr>
          <a:xfrm>
            <a:off x="6688743" y="3825603"/>
            <a:ext cx="5036049" cy="1157195"/>
            <a:chOff x="0" y="0"/>
            <a:chExt cx="7377120" cy="1916640"/>
          </a:xfrm>
        </p:grpSpPr>
        <p:sp>
          <p:nvSpPr>
            <p:cNvPr id="27" name="Freeform 21">
              <a:extLst>
                <a:ext uri="{FF2B5EF4-FFF2-40B4-BE49-F238E27FC236}">
                  <a16:creationId xmlns:a16="http://schemas.microsoft.com/office/drawing/2014/main" id="{0E9BBE92-3BED-257C-4954-E38A5A36B519}"/>
                </a:ext>
              </a:extLst>
            </p:cNvPr>
            <p:cNvSpPr/>
            <p:nvPr/>
          </p:nvSpPr>
          <p:spPr>
            <a:xfrm>
              <a:off x="0" y="0"/>
              <a:ext cx="7434580" cy="1963166"/>
            </a:xfrm>
            <a:custGeom>
              <a:avLst/>
              <a:gdLst/>
              <a:ahLst/>
              <a:cxnLst/>
              <a:rect l="l" t="t" r="r" b="b"/>
              <a:pathLst>
                <a:path w="7434580" h="1963166">
                  <a:moveTo>
                    <a:pt x="967105" y="1963166"/>
                  </a:moveTo>
                  <a:lnTo>
                    <a:pt x="7434580" y="1963166"/>
                  </a:lnTo>
                  <a:lnTo>
                    <a:pt x="6596380" y="1125601"/>
                  </a:lnTo>
                  <a:cubicBezTo>
                    <a:pt x="6556883" y="1086104"/>
                    <a:pt x="6536563" y="1033780"/>
                    <a:pt x="6536563" y="981583"/>
                  </a:cubicBezTo>
                  <a:cubicBezTo>
                    <a:pt x="6536563" y="929386"/>
                    <a:pt x="6556375" y="877570"/>
                    <a:pt x="6596380" y="837565"/>
                  </a:cubicBezTo>
                  <a:lnTo>
                    <a:pt x="7434072" y="0"/>
                  </a:lnTo>
                  <a:lnTo>
                    <a:pt x="967105" y="0"/>
                  </a:lnTo>
                  <a:lnTo>
                    <a:pt x="0" y="980948"/>
                  </a:lnTo>
                  <a:lnTo>
                    <a:pt x="967105" y="1963039"/>
                  </a:lnTo>
                  <a:close/>
                </a:path>
              </a:pathLst>
            </a:custGeom>
            <a:solidFill>
              <a:srgbClr val="397D5A"/>
            </a:solidFill>
          </p:spPr>
          <p:txBody>
            <a:bodyPr/>
            <a:lstStyle/>
            <a:p>
              <a:endParaRPr lang="en-US" dirty="0"/>
            </a:p>
          </p:txBody>
        </p:sp>
      </p:grpSp>
      <p:sp>
        <p:nvSpPr>
          <p:cNvPr id="28" name="TextBox 45">
            <a:extLst>
              <a:ext uri="{FF2B5EF4-FFF2-40B4-BE49-F238E27FC236}">
                <a16:creationId xmlns:a16="http://schemas.microsoft.com/office/drawing/2014/main" id="{AA668221-8799-8E23-DE9F-4EBDC514484E}"/>
              </a:ext>
            </a:extLst>
          </p:cNvPr>
          <p:cNvSpPr txBox="1"/>
          <p:nvPr/>
        </p:nvSpPr>
        <p:spPr>
          <a:xfrm>
            <a:off x="7152453" y="4150591"/>
            <a:ext cx="3829489" cy="587981"/>
          </a:xfrm>
          <a:prstGeom prst="rect">
            <a:avLst/>
          </a:prstGeom>
        </p:spPr>
        <p:txBody>
          <a:bodyPr wrap="square" lIns="0" tIns="0" rIns="0" bIns="0" rtlCol="0" anchor="t">
            <a:spAutoFit/>
          </a:bodyPr>
          <a:lstStyle/>
          <a:p>
            <a:pPr lvl="0" indent="0">
              <a:lnSpc>
                <a:spcPts val="1509"/>
              </a:lnSpc>
              <a:spcBef>
                <a:spcPct val="0"/>
              </a:spcBef>
            </a:pPr>
            <a:r>
              <a:rPr lang="en-US" sz="2000" spc="107" dirty="0">
                <a:solidFill>
                  <a:schemeClr val="bg1"/>
                </a:solidFill>
                <a:latin typeface="Open Sauce"/>
              </a:rPr>
              <a:t>Gestalt Principle –</a:t>
            </a:r>
            <a:br>
              <a:rPr lang="en-US" sz="2000" spc="107" dirty="0">
                <a:solidFill>
                  <a:schemeClr val="bg1"/>
                </a:solidFill>
                <a:latin typeface="Open Sauce"/>
              </a:rPr>
            </a:br>
            <a:br>
              <a:rPr lang="en-US" sz="2000" spc="107" dirty="0">
                <a:solidFill>
                  <a:schemeClr val="bg1"/>
                </a:solidFill>
                <a:latin typeface="Open Sauce"/>
              </a:rPr>
            </a:br>
            <a:r>
              <a:rPr lang="en-US" sz="2000" spc="107" dirty="0">
                <a:solidFill>
                  <a:schemeClr val="bg1"/>
                </a:solidFill>
                <a:latin typeface="Open Sauce"/>
              </a:rPr>
              <a:t> Similarity and Dissimilarity</a:t>
            </a:r>
          </a:p>
        </p:txBody>
      </p:sp>
      <p:pic>
        <p:nvPicPr>
          <p:cNvPr id="29" name="Picture 28">
            <a:extLst>
              <a:ext uri="{FF2B5EF4-FFF2-40B4-BE49-F238E27FC236}">
                <a16:creationId xmlns:a16="http://schemas.microsoft.com/office/drawing/2014/main" id="{616F4944-C5E9-2DEE-9A33-237B6BF0EFD1}"/>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379491" y="5165725"/>
            <a:ext cx="1607185" cy="1358900"/>
          </a:xfrm>
          <a:prstGeom prst="rect">
            <a:avLst/>
          </a:prstGeom>
          <a:noFill/>
          <a:ln>
            <a:noFill/>
          </a:ln>
        </p:spPr>
      </p:pic>
      <p:pic>
        <p:nvPicPr>
          <p:cNvPr id="30" name="Picture 29" descr="A black and white grid with a red circle&#10;&#10;Description automatically generated">
            <a:extLst>
              <a:ext uri="{FF2B5EF4-FFF2-40B4-BE49-F238E27FC236}">
                <a16:creationId xmlns:a16="http://schemas.microsoft.com/office/drawing/2014/main" id="{D3F758CE-7C6F-0FBD-3C6A-90AC06666BF0}"/>
              </a:ext>
            </a:extLst>
          </p:cNvPr>
          <p:cNvPicPr>
            <a:picLocks noChangeAspect="1"/>
          </p:cNvPicPr>
          <p:nvPr/>
        </p:nvPicPr>
        <p:blipFill>
          <a:blip r:embed="rId10"/>
          <a:stretch>
            <a:fillRect/>
          </a:stretch>
        </p:blipFill>
        <p:spPr>
          <a:xfrm>
            <a:off x="9499362" y="5131026"/>
            <a:ext cx="1612900" cy="1357630"/>
          </a:xfrm>
          <a:prstGeom prst="rect">
            <a:avLst/>
          </a:prstGeom>
        </p:spPr>
      </p:pic>
      <p:grpSp>
        <p:nvGrpSpPr>
          <p:cNvPr id="31" name="Group 10">
            <a:extLst>
              <a:ext uri="{FF2B5EF4-FFF2-40B4-BE49-F238E27FC236}">
                <a16:creationId xmlns:a16="http://schemas.microsoft.com/office/drawing/2014/main" id="{96A91350-AB8E-2D95-4583-4CE9B0DA0306}"/>
              </a:ext>
            </a:extLst>
          </p:cNvPr>
          <p:cNvGrpSpPr/>
          <p:nvPr/>
        </p:nvGrpSpPr>
        <p:grpSpPr>
          <a:xfrm>
            <a:off x="537411" y="6987962"/>
            <a:ext cx="873462" cy="1432807"/>
            <a:chOff x="0" y="0"/>
            <a:chExt cx="1451520" cy="2381040"/>
          </a:xfrm>
        </p:grpSpPr>
        <p:sp>
          <p:nvSpPr>
            <p:cNvPr id="32" name="Freeform 11">
              <a:extLst>
                <a:ext uri="{FF2B5EF4-FFF2-40B4-BE49-F238E27FC236}">
                  <a16:creationId xmlns:a16="http://schemas.microsoft.com/office/drawing/2014/main" id="{851799C1-B04F-4550-2AA6-0B57795332A5}"/>
                </a:ext>
              </a:extLst>
            </p:cNvPr>
            <p:cNvSpPr/>
            <p:nvPr/>
          </p:nvSpPr>
          <p:spPr>
            <a:xfrm>
              <a:off x="0" y="-19812"/>
              <a:ext cx="1474216" cy="2444877"/>
            </a:xfrm>
            <a:custGeom>
              <a:avLst/>
              <a:gdLst/>
              <a:ahLst/>
              <a:cxnLst/>
              <a:rect l="l" t="t" r="r" b="b"/>
              <a:pathLst>
                <a:path w="1474216" h="2444877">
                  <a:moveTo>
                    <a:pt x="1394587" y="1366393"/>
                  </a:moveTo>
                  <a:lnTo>
                    <a:pt x="395351" y="2365883"/>
                  </a:lnTo>
                  <a:cubicBezTo>
                    <a:pt x="315849" y="2444877"/>
                    <a:pt x="186944" y="2444877"/>
                    <a:pt x="107315" y="2365883"/>
                  </a:cubicBezTo>
                  <a:lnTo>
                    <a:pt x="0" y="2258441"/>
                  </a:lnTo>
                  <a:lnTo>
                    <a:pt x="891286" y="1366393"/>
                  </a:lnTo>
                  <a:cubicBezTo>
                    <a:pt x="970788" y="1286891"/>
                    <a:pt x="970788" y="1157859"/>
                    <a:pt x="891286" y="1078357"/>
                  </a:cubicBezTo>
                  <a:lnTo>
                    <a:pt x="0" y="186944"/>
                  </a:lnTo>
                  <a:lnTo>
                    <a:pt x="107442" y="79502"/>
                  </a:lnTo>
                  <a:cubicBezTo>
                    <a:pt x="186944" y="0"/>
                    <a:pt x="315849" y="0"/>
                    <a:pt x="395478" y="79502"/>
                  </a:cubicBezTo>
                  <a:lnTo>
                    <a:pt x="1394714" y="1078357"/>
                  </a:lnTo>
                  <a:cubicBezTo>
                    <a:pt x="1474216" y="1157859"/>
                    <a:pt x="1474216" y="1286891"/>
                    <a:pt x="1394714" y="1366393"/>
                  </a:cubicBezTo>
                  <a:close/>
                </a:path>
              </a:pathLst>
            </a:custGeom>
            <a:solidFill>
              <a:srgbClr val="1C5739"/>
            </a:solidFill>
          </p:spPr>
          <p:txBody>
            <a:bodyPr/>
            <a:lstStyle/>
            <a:p>
              <a:endParaRPr lang="en-US" sz="1350" dirty="0"/>
            </a:p>
          </p:txBody>
        </p:sp>
      </p:grpSp>
      <p:grpSp>
        <p:nvGrpSpPr>
          <p:cNvPr id="33" name="Group 12">
            <a:extLst>
              <a:ext uri="{FF2B5EF4-FFF2-40B4-BE49-F238E27FC236}">
                <a16:creationId xmlns:a16="http://schemas.microsoft.com/office/drawing/2014/main" id="{79BFD473-7F77-6660-707C-B8F59E7F0FED}"/>
              </a:ext>
            </a:extLst>
          </p:cNvPr>
          <p:cNvGrpSpPr/>
          <p:nvPr/>
        </p:nvGrpSpPr>
        <p:grpSpPr>
          <a:xfrm>
            <a:off x="642694" y="7477552"/>
            <a:ext cx="244361" cy="454061"/>
            <a:chOff x="0" y="0"/>
            <a:chExt cx="406080" cy="754560"/>
          </a:xfrm>
        </p:grpSpPr>
        <p:sp>
          <p:nvSpPr>
            <p:cNvPr id="34" name="Freeform 13">
              <a:extLst>
                <a:ext uri="{FF2B5EF4-FFF2-40B4-BE49-F238E27FC236}">
                  <a16:creationId xmlns:a16="http://schemas.microsoft.com/office/drawing/2014/main" id="{8EB08E82-A6E3-5210-B1F5-66E7C4F7706C}"/>
                </a:ext>
              </a:extLst>
            </p:cNvPr>
            <p:cNvSpPr/>
            <p:nvPr/>
          </p:nvSpPr>
          <p:spPr>
            <a:xfrm>
              <a:off x="0" y="-32385"/>
              <a:ext cx="446659" cy="842137"/>
            </a:xfrm>
            <a:custGeom>
              <a:avLst/>
              <a:gdLst/>
              <a:ahLst/>
              <a:cxnLst/>
              <a:rect l="l" t="t" r="r" b="b"/>
              <a:pathLst>
                <a:path w="446659" h="842137">
                  <a:moveTo>
                    <a:pt x="350393" y="246126"/>
                  </a:moveTo>
                  <a:lnTo>
                    <a:pt x="165354" y="60960"/>
                  </a:lnTo>
                  <a:cubicBezTo>
                    <a:pt x="104394" y="0"/>
                    <a:pt x="0" y="42926"/>
                    <a:pt x="0" y="129413"/>
                  </a:cubicBezTo>
                  <a:lnTo>
                    <a:pt x="0" y="712724"/>
                  </a:lnTo>
                  <a:cubicBezTo>
                    <a:pt x="0" y="799211"/>
                    <a:pt x="104394" y="842137"/>
                    <a:pt x="165354" y="781177"/>
                  </a:cubicBezTo>
                  <a:lnTo>
                    <a:pt x="350393" y="596138"/>
                  </a:lnTo>
                  <a:cubicBezTo>
                    <a:pt x="446659" y="499237"/>
                    <a:pt x="446659" y="342519"/>
                    <a:pt x="350393" y="246126"/>
                  </a:cubicBezTo>
                  <a:close/>
                </a:path>
              </a:pathLst>
            </a:custGeom>
            <a:solidFill>
              <a:srgbClr val="1C5739"/>
            </a:solidFill>
          </p:spPr>
          <p:txBody>
            <a:bodyPr/>
            <a:lstStyle/>
            <a:p>
              <a:endParaRPr lang="en-US" sz="1350" dirty="0"/>
            </a:p>
          </p:txBody>
        </p:sp>
      </p:grpSp>
      <p:grpSp>
        <p:nvGrpSpPr>
          <p:cNvPr id="35" name="Group 14">
            <a:extLst>
              <a:ext uri="{FF2B5EF4-FFF2-40B4-BE49-F238E27FC236}">
                <a16:creationId xmlns:a16="http://schemas.microsoft.com/office/drawing/2014/main" id="{FD5B2D38-BCD4-F614-88ED-D89ECA380829}"/>
              </a:ext>
            </a:extLst>
          </p:cNvPr>
          <p:cNvGrpSpPr/>
          <p:nvPr/>
        </p:nvGrpSpPr>
        <p:grpSpPr>
          <a:xfrm>
            <a:off x="952896" y="7121044"/>
            <a:ext cx="4437498" cy="1153351"/>
            <a:chOff x="0" y="0"/>
            <a:chExt cx="7374240" cy="1916640"/>
          </a:xfrm>
        </p:grpSpPr>
        <p:sp>
          <p:nvSpPr>
            <p:cNvPr id="40" name="Freeform 15">
              <a:extLst>
                <a:ext uri="{FF2B5EF4-FFF2-40B4-BE49-F238E27FC236}">
                  <a16:creationId xmlns:a16="http://schemas.microsoft.com/office/drawing/2014/main" id="{0699C5A6-F0B2-3D3E-DB41-46057CEB0A71}"/>
                </a:ext>
              </a:extLst>
            </p:cNvPr>
            <p:cNvSpPr/>
            <p:nvPr/>
          </p:nvSpPr>
          <p:spPr>
            <a:xfrm>
              <a:off x="0" y="0"/>
              <a:ext cx="7431151" cy="1963166"/>
            </a:xfrm>
            <a:custGeom>
              <a:avLst/>
              <a:gdLst/>
              <a:ahLst/>
              <a:cxnLst/>
              <a:rect l="l" t="t" r="r" b="b"/>
              <a:pathLst>
                <a:path w="7431151" h="1963166">
                  <a:moveTo>
                    <a:pt x="6464935" y="0"/>
                  </a:moveTo>
                  <a:lnTo>
                    <a:pt x="0" y="0"/>
                  </a:lnTo>
                  <a:lnTo>
                    <a:pt x="837819" y="837565"/>
                  </a:lnTo>
                  <a:cubicBezTo>
                    <a:pt x="877316" y="877062"/>
                    <a:pt x="897636" y="929386"/>
                    <a:pt x="897636" y="981583"/>
                  </a:cubicBezTo>
                  <a:cubicBezTo>
                    <a:pt x="897636" y="1033780"/>
                    <a:pt x="877951" y="1085596"/>
                    <a:pt x="837819" y="1125601"/>
                  </a:cubicBezTo>
                  <a:lnTo>
                    <a:pt x="635" y="1963166"/>
                  </a:lnTo>
                  <a:lnTo>
                    <a:pt x="6464427" y="1963166"/>
                  </a:lnTo>
                  <a:lnTo>
                    <a:pt x="7431151" y="981583"/>
                  </a:lnTo>
                  <a:lnTo>
                    <a:pt x="6464935" y="0"/>
                  </a:lnTo>
                  <a:close/>
                </a:path>
              </a:pathLst>
            </a:custGeom>
            <a:solidFill>
              <a:srgbClr val="1C5739"/>
            </a:solidFill>
          </p:spPr>
          <p:txBody>
            <a:bodyPr/>
            <a:lstStyle/>
            <a:p>
              <a:endParaRPr lang="en-US" sz="1350" dirty="0"/>
            </a:p>
          </p:txBody>
        </p:sp>
      </p:grpSp>
      <p:sp>
        <p:nvSpPr>
          <p:cNvPr id="41" name="TextBox 39">
            <a:extLst>
              <a:ext uri="{FF2B5EF4-FFF2-40B4-BE49-F238E27FC236}">
                <a16:creationId xmlns:a16="http://schemas.microsoft.com/office/drawing/2014/main" id="{C7FBA58A-185F-8475-0879-EB165A4BB6AC}"/>
              </a:ext>
            </a:extLst>
          </p:cNvPr>
          <p:cNvSpPr txBox="1"/>
          <p:nvPr/>
        </p:nvSpPr>
        <p:spPr>
          <a:xfrm>
            <a:off x="1900857" y="7422904"/>
            <a:ext cx="2727049" cy="587981"/>
          </a:xfrm>
          <a:prstGeom prst="rect">
            <a:avLst/>
          </a:prstGeom>
        </p:spPr>
        <p:txBody>
          <a:bodyPr lIns="0" tIns="0" rIns="0" bIns="0" rtlCol="0" anchor="t">
            <a:spAutoFit/>
          </a:bodyPr>
          <a:lstStyle/>
          <a:p>
            <a:pPr>
              <a:lnSpc>
                <a:spcPts val="1509"/>
              </a:lnSpc>
              <a:spcBef>
                <a:spcPct val="0"/>
              </a:spcBef>
            </a:pPr>
            <a:r>
              <a:rPr lang="en-US" sz="2000" spc="107" dirty="0">
                <a:solidFill>
                  <a:schemeClr val="bg1"/>
                </a:solidFill>
                <a:latin typeface="Open Sauce"/>
              </a:rPr>
              <a:t>Gestalt Principle –</a:t>
            </a:r>
            <a:br>
              <a:rPr lang="en-US" sz="2000" spc="107" dirty="0">
                <a:solidFill>
                  <a:schemeClr val="bg1"/>
                </a:solidFill>
                <a:latin typeface="Open Sauce"/>
              </a:rPr>
            </a:br>
            <a:br>
              <a:rPr lang="en-US" sz="2000" spc="107" dirty="0">
                <a:solidFill>
                  <a:schemeClr val="bg1"/>
                </a:solidFill>
                <a:latin typeface="Open Sauce"/>
              </a:rPr>
            </a:br>
            <a:r>
              <a:rPr lang="en-US" sz="2000" spc="107" dirty="0">
                <a:solidFill>
                  <a:schemeClr val="bg1"/>
                </a:solidFill>
                <a:latin typeface="Open Sauce"/>
              </a:rPr>
              <a:t> Continuation</a:t>
            </a:r>
            <a:endParaRPr lang="en-US" sz="1094" spc="107" dirty="0">
              <a:solidFill>
                <a:schemeClr val="bg1"/>
              </a:solidFill>
              <a:latin typeface="Open Sauce"/>
            </a:endParaRPr>
          </a:p>
        </p:txBody>
      </p:sp>
      <p:pic>
        <p:nvPicPr>
          <p:cNvPr id="48" name="Picture 47">
            <a:extLst>
              <a:ext uri="{FF2B5EF4-FFF2-40B4-BE49-F238E27FC236}">
                <a16:creationId xmlns:a16="http://schemas.microsoft.com/office/drawing/2014/main" id="{7EC9C4AA-CFF4-B963-4EF3-FFC2AA35B5A9}"/>
              </a:ext>
            </a:extLst>
          </p:cNvPr>
          <p:cNvPicPr>
            <a:picLocks noChangeAspect="1"/>
          </p:cNvPicPr>
          <p:nvPr/>
        </p:nvPicPr>
        <p:blipFill>
          <a:blip r:embed="rId11"/>
          <a:stretch>
            <a:fillRect/>
          </a:stretch>
        </p:blipFill>
        <p:spPr>
          <a:xfrm>
            <a:off x="5794144" y="6631374"/>
            <a:ext cx="4343776" cy="2331922"/>
          </a:xfrm>
          <a:prstGeom prst="rect">
            <a:avLst/>
          </a:prstGeom>
        </p:spPr>
      </p:pic>
    </p:spTree>
    <p:extLst>
      <p:ext uri="{BB962C8B-B14F-4D97-AF65-F5344CB8AC3E}">
        <p14:creationId xmlns:p14="http://schemas.microsoft.com/office/powerpoint/2010/main" val="14819184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479B22-0A22-3B91-8652-E890CF93E8D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684A243-E583-73D3-2FD2-5F59DF316647}"/>
              </a:ext>
            </a:extLst>
          </p:cNvPr>
          <p:cNvSpPr/>
          <p:nvPr/>
        </p:nvSpPr>
        <p:spPr>
          <a:xfrm flipH="1" flipV="1">
            <a:off x="0" y="1285875"/>
            <a:ext cx="13716000" cy="771525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en-US" sz="1350" dirty="0"/>
          </a:p>
        </p:txBody>
      </p:sp>
      <p:grpSp>
        <p:nvGrpSpPr>
          <p:cNvPr id="3" name="Group 3">
            <a:extLst>
              <a:ext uri="{FF2B5EF4-FFF2-40B4-BE49-F238E27FC236}">
                <a16:creationId xmlns:a16="http://schemas.microsoft.com/office/drawing/2014/main" id="{27B2BE58-D686-0016-CF6F-4E0DBB67E198}"/>
              </a:ext>
            </a:extLst>
          </p:cNvPr>
          <p:cNvGrpSpPr/>
          <p:nvPr/>
        </p:nvGrpSpPr>
        <p:grpSpPr>
          <a:xfrm>
            <a:off x="-396002" y="1285875"/>
            <a:ext cx="14286242" cy="2314575"/>
            <a:chOff x="0" y="0"/>
            <a:chExt cx="5016842" cy="812800"/>
          </a:xfrm>
        </p:grpSpPr>
        <p:sp>
          <p:nvSpPr>
            <p:cNvPr id="4" name="Freeform 4">
              <a:extLst>
                <a:ext uri="{FF2B5EF4-FFF2-40B4-BE49-F238E27FC236}">
                  <a16:creationId xmlns:a16="http://schemas.microsoft.com/office/drawing/2014/main" id="{D989B814-DD82-0653-A6C9-78FD357F621A}"/>
                </a:ext>
              </a:extLst>
            </p:cNvPr>
            <p:cNvSpPr/>
            <p:nvPr/>
          </p:nvSpPr>
          <p:spPr>
            <a:xfrm>
              <a:off x="0" y="0"/>
              <a:ext cx="5016842" cy="812800"/>
            </a:xfrm>
            <a:custGeom>
              <a:avLst/>
              <a:gdLst/>
              <a:ahLst/>
              <a:cxnLst/>
              <a:rect l="l" t="t" r="r" b="b"/>
              <a:pathLst>
                <a:path w="5016842" h="812800">
                  <a:moveTo>
                    <a:pt x="0" y="0"/>
                  </a:moveTo>
                  <a:lnTo>
                    <a:pt x="5016842" y="0"/>
                  </a:lnTo>
                  <a:lnTo>
                    <a:pt x="5016842" y="812800"/>
                  </a:lnTo>
                  <a:lnTo>
                    <a:pt x="0" y="812800"/>
                  </a:lnTo>
                  <a:close/>
                </a:path>
              </a:pathLst>
            </a:custGeom>
            <a:solidFill>
              <a:srgbClr val="1C5739"/>
            </a:solidFill>
          </p:spPr>
          <p:txBody>
            <a:bodyPr/>
            <a:lstStyle/>
            <a:p>
              <a:endParaRPr lang="en-US" sz="1350" dirty="0"/>
            </a:p>
          </p:txBody>
        </p:sp>
        <p:sp>
          <p:nvSpPr>
            <p:cNvPr id="5" name="TextBox 5">
              <a:extLst>
                <a:ext uri="{FF2B5EF4-FFF2-40B4-BE49-F238E27FC236}">
                  <a16:creationId xmlns:a16="http://schemas.microsoft.com/office/drawing/2014/main" id="{AB93CE9D-7543-E25A-8801-4C71EB500A3E}"/>
                </a:ext>
              </a:extLst>
            </p:cNvPr>
            <p:cNvSpPr txBox="1"/>
            <p:nvPr/>
          </p:nvSpPr>
          <p:spPr>
            <a:xfrm>
              <a:off x="0" y="-19050"/>
              <a:ext cx="5016842" cy="831850"/>
            </a:xfrm>
            <a:prstGeom prst="rect">
              <a:avLst/>
            </a:prstGeom>
          </p:spPr>
          <p:txBody>
            <a:bodyPr lIns="38100" tIns="38100" rIns="38100" bIns="38100" rtlCol="0" anchor="ctr"/>
            <a:lstStyle/>
            <a:p>
              <a:pPr algn="ctr">
                <a:lnSpc>
                  <a:spcPts val="2144"/>
                </a:lnSpc>
              </a:pPr>
              <a:endParaRPr sz="1350" dirty="0"/>
            </a:p>
          </p:txBody>
        </p:sp>
      </p:grpSp>
      <p:grpSp>
        <p:nvGrpSpPr>
          <p:cNvPr id="7" name="Group 7">
            <a:extLst>
              <a:ext uri="{FF2B5EF4-FFF2-40B4-BE49-F238E27FC236}">
                <a16:creationId xmlns:a16="http://schemas.microsoft.com/office/drawing/2014/main" id="{0B6288F3-0533-1D40-DC2A-DA05B6BDB18D}"/>
              </a:ext>
            </a:extLst>
          </p:cNvPr>
          <p:cNvGrpSpPr/>
          <p:nvPr/>
        </p:nvGrpSpPr>
        <p:grpSpPr>
          <a:xfrm>
            <a:off x="283564" y="3867822"/>
            <a:ext cx="4876196" cy="477561"/>
            <a:chOff x="0" y="0"/>
            <a:chExt cx="1178269" cy="167703"/>
          </a:xfrm>
        </p:grpSpPr>
        <p:sp>
          <p:nvSpPr>
            <p:cNvPr id="8" name="Freeform 8">
              <a:extLst>
                <a:ext uri="{FF2B5EF4-FFF2-40B4-BE49-F238E27FC236}">
                  <a16:creationId xmlns:a16="http://schemas.microsoft.com/office/drawing/2014/main" id="{04DE439E-883C-28D8-B9A4-0BDACE1E2BF5}"/>
                </a:ext>
              </a:extLst>
            </p:cNvPr>
            <p:cNvSpPr/>
            <p:nvPr/>
          </p:nvSpPr>
          <p:spPr>
            <a:xfrm>
              <a:off x="0" y="0"/>
              <a:ext cx="1178269" cy="167703"/>
            </a:xfrm>
            <a:custGeom>
              <a:avLst/>
              <a:gdLst/>
              <a:ahLst/>
              <a:cxnLst/>
              <a:rect l="l" t="t" r="r" b="b"/>
              <a:pathLst>
                <a:path w="1178269" h="167703">
                  <a:moveTo>
                    <a:pt x="0" y="0"/>
                  </a:moveTo>
                  <a:lnTo>
                    <a:pt x="1178269" y="0"/>
                  </a:lnTo>
                  <a:lnTo>
                    <a:pt x="1178269" y="167703"/>
                  </a:lnTo>
                  <a:lnTo>
                    <a:pt x="0" y="167703"/>
                  </a:lnTo>
                  <a:close/>
                </a:path>
              </a:pathLst>
            </a:custGeom>
            <a:solidFill>
              <a:srgbClr val="1C5739"/>
            </a:solidFill>
          </p:spPr>
          <p:txBody>
            <a:bodyPr/>
            <a:lstStyle/>
            <a:p>
              <a:endParaRPr lang="en-US" sz="1350" dirty="0"/>
            </a:p>
          </p:txBody>
        </p:sp>
        <p:sp>
          <p:nvSpPr>
            <p:cNvPr id="9" name="TextBox 9">
              <a:extLst>
                <a:ext uri="{FF2B5EF4-FFF2-40B4-BE49-F238E27FC236}">
                  <a16:creationId xmlns:a16="http://schemas.microsoft.com/office/drawing/2014/main" id="{4AAC22B9-283B-21A1-9E6F-947EF53B9404}"/>
                </a:ext>
              </a:extLst>
            </p:cNvPr>
            <p:cNvSpPr txBox="1"/>
            <p:nvPr/>
          </p:nvSpPr>
          <p:spPr>
            <a:xfrm>
              <a:off x="0" y="-47625"/>
              <a:ext cx="1178269" cy="215328"/>
            </a:xfrm>
            <a:prstGeom prst="rect">
              <a:avLst/>
            </a:prstGeom>
          </p:spPr>
          <p:txBody>
            <a:bodyPr lIns="38100" tIns="38100" rIns="38100" bIns="38100" rtlCol="0" anchor="ctr"/>
            <a:lstStyle/>
            <a:p>
              <a:pPr algn="ctr">
                <a:lnSpc>
                  <a:spcPts val="2568"/>
                </a:lnSpc>
                <a:spcBef>
                  <a:spcPct val="0"/>
                </a:spcBef>
              </a:pPr>
              <a:r>
                <a:rPr lang="en-US" sz="1861" spc="18" dirty="0">
                  <a:solidFill>
                    <a:srgbClr val="FFFFFF"/>
                  </a:solidFill>
                  <a:latin typeface="Open Sauce Italics"/>
                </a:rPr>
                <a:t>Not Sorted</a:t>
              </a:r>
            </a:p>
          </p:txBody>
        </p:sp>
      </p:grpSp>
      <p:sp>
        <p:nvSpPr>
          <p:cNvPr id="10" name="TextBox 10">
            <a:extLst>
              <a:ext uri="{FF2B5EF4-FFF2-40B4-BE49-F238E27FC236}">
                <a16:creationId xmlns:a16="http://schemas.microsoft.com/office/drawing/2014/main" id="{D15583C7-E31D-5A97-193D-8D1576E81E13}"/>
              </a:ext>
            </a:extLst>
          </p:cNvPr>
          <p:cNvSpPr txBox="1"/>
          <p:nvPr/>
        </p:nvSpPr>
        <p:spPr>
          <a:xfrm>
            <a:off x="1828800" y="1391831"/>
            <a:ext cx="9088967" cy="1948354"/>
          </a:xfrm>
          <a:prstGeom prst="rect">
            <a:avLst/>
          </a:prstGeom>
        </p:spPr>
        <p:txBody>
          <a:bodyPr wrap="square" lIns="0" tIns="0" rIns="0" bIns="0" rtlCol="0" anchor="t">
            <a:spAutoFit/>
          </a:bodyPr>
          <a:lstStyle/>
          <a:p>
            <a:pPr algn="ctr">
              <a:lnSpc>
                <a:spcPts val="8165"/>
              </a:lnSpc>
            </a:pPr>
            <a:r>
              <a:rPr lang="en-US" sz="4000" spc="580" dirty="0">
                <a:solidFill>
                  <a:srgbClr val="FFFFFF"/>
                </a:solidFill>
                <a:latin typeface="Arial Black" panose="020B0A04020102020204" pitchFamily="34" charset="0"/>
              </a:rPr>
              <a:t>Gestalt Law of Prägnanz</a:t>
            </a:r>
            <a:br>
              <a:rPr lang="en-US" sz="3200" spc="580" dirty="0">
                <a:solidFill>
                  <a:srgbClr val="FFFFFF"/>
                </a:solidFill>
                <a:latin typeface="Arial Black" panose="020B0A04020102020204" pitchFamily="34" charset="0"/>
              </a:rPr>
            </a:br>
            <a:r>
              <a:rPr lang="en-US" sz="3200" spc="580" dirty="0">
                <a:solidFill>
                  <a:srgbClr val="FFFFFF"/>
                </a:solidFill>
                <a:latin typeface="Arial Black" panose="020B0A04020102020204" pitchFamily="34" charset="0"/>
              </a:rPr>
              <a:t> to Visualize and Tell a Story</a:t>
            </a:r>
          </a:p>
        </p:txBody>
      </p:sp>
      <p:grpSp>
        <p:nvGrpSpPr>
          <p:cNvPr id="11" name="Group 11">
            <a:extLst>
              <a:ext uri="{FF2B5EF4-FFF2-40B4-BE49-F238E27FC236}">
                <a16:creationId xmlns:a16="http://schemas.microsoft.com/office/drawing/2014/main" id="{70F9C688-547B-A6AF-45A7-1F28037B9999}"/>
              </a:ext>
            </a:extLst>
          </p:cNvPr>
          <p:cNvGrpSpPr/>
          <p:nvPr/>
        </p:nvGrpSpPr>
        <p:grpSpPr>
          <a:xfrm>
            <a:off x="236592" y="7789804"/>
            <a:ext cx="5021208" cy="1341068"/>
            <a:chOff x="0" y="-19050"/>
            <a:chExt cx="1199988" cy="470938"/>
          </a:xfrm>
        </p:grpSpPr>
        <p:sp>
          <p:nvSpPr>
            <p:cNvPr id="12" name="Freeform 12">
              <a:extLst>
                <a:ext uri="{FF2B5EF4-FFF2-40B4-BE49-F238E27FC236}">
                  <a16:creationId xmlns:a16="http://schemas.microsoft.com/office/drawing/2014/main" id="{FA9169D4-DE62-CA18-53CC-C37EE1BF22A6}"/>
                </a:ext>
              </a:extLst>
            </p:cNvPr>
            <p:cNvSpPr/>
            <p:nvPr/>
          </p:nvSpPr>
          <p:spPr>
            <a:xfrm>
              <a:off x="21719" y="94684"/>
              <a:ext cx="1178269" cy="357204"/>
            </a:xfrm>
            <a:custGeom>
              <a:avLst/>
              <a:gdLst/>
              <a:ahLst/>
              <a:cxnLst/>
              <a:rect l="l" t="t" r="r" b="b"/>
              <a:pathLst>
                <a:path w="1178269" h="357204">
                  <a:moveTo>
                    <a:pt x="0" y="0"/>
                  </a:moveTo>
                  <a:lnTo>
                    <a:pt x="1178269" y="0"/>
                  </a:lnTo>
                  <a:lnTo>
                    <a:pt x="1178269" y="357204"/>
                  </a:lnTo>
                  <a:lnTo>
                    <a:pt x="0" y="357204"/>
                  </a:lnTo>
                  <a:close/>
                </a:path>
              </a:pathLst>
            </a:custGeom>
            <a:solidFill>
              <a:srgbClr val="397D5A"/>
            </a:solidFill>
          </p:spPr>
          <p:txBody>
            <a:bodyPr/>
            <a:lstStyle/>
            <a:p>
              <a:endParaRPr lang="en-US" sz="1350" dirty="0"/>
            </a:p>
          </p:txBody>
        </p:sp>
        <p:sp>
          <p:nvSpPr>
            <p:cNvPr id="13" name="TextBox 13">
              <a:extLst>
                <a:ext uri="{FF2B5EF4-FFF2-40B4-BE49-F238E27FC236}">
                  <a16:creationId xmlns:a16="http://schemas.microsoft.com/office/drawing/2014/main" id="{10708CD3-39D9-0362-82ED-37B6C51DFF9C}"/>
                </a:ext>
              </a:extLst>
            </p:cNvPr>
            <p:cNvSpPr txBox="1"/>
            <p:nvPr/>
          </p:nvSpPr>
          <p:spPr>
            <a:xfrm>
              <a:off x="0" y="-19050"/>
              <a:ext cx="1178269" cy="376254"/>
            </a:xfrm>
            <a:prstGeom prst="rect">
              <a:avLst/>
            </a:prstGeom>
          </p:spPr>
          <p:txBody>
            <a:bodyPr lIns="85725" tIns="85725" rIns="85725" bIns="85725" rtlCol="0" anchor="ctr"/>
            <a:lstStyle/>
            <a:p>
              <a:pPr algn="ctr">
                <a:lnSpc>
                  <a:spcPts val="1553"/>
                </a:lnSpc>
                <a:spcBef>
                  <a:spcPct val="0"/>
                </a:spcBef>
              </a:pPr>
              <a:br>
                <a:rPr lang="en-US" sz="1125" spc="11" dirty="0">
                  <a:solidFill>
                    <a:srgbClr val="FFFFFF"/>
                  </a:solidFill>
                  <a:latin typeface="Open Sauce Italics"/>
                </a:rPr>
              </a:br>
              <a:br>
                <a:rPr lang="en-US" sz="1125" spc="11" dirty="0">
                  <a:solidFill>
                    <a:srgbClr val="FFFFFF"/>
                  </a:solidFill>
                  <a:latin typeface="Open Sauce Italics"/>
                </a:rPr>
              </a:br>
              <a:r>
                <a:rPr lang="en-US" sz="1400" spc="11" dirty="0">
                  <a:solidFill>
                    <a:srgbClr val="FFFFFF"/>
                  </a:solidFill>
                  <a:latin typeface="Open Sauce Italics"/>
                </a:rPr>
                <a:t>Your brain loves simplicity and will process simple patterns, so consider supporting the patterns by sorting the data.</a:t>
              </a:r>
              <a:endParaRPr lang="en-US" sz="1125" spc="11" dirty="0">
                <a:solidFill>
                  <a:srgbClr val="FFFFFF"/>
                </a:solidFill>
                <a:latin typeface="Open Sauce Italics"/>
              </a:endParaRPr>
            </a:p>
          </p:txBody>
        </p:sp>
      </p:grpSp>
      <p:grpSp>
        <p:nvGrpSpPr>
          <p:cNvPr id="15" name="Group 15">
            <a:extLst>
              <a:ext uri="{FF2B5EF4-FFF2-40B4-BE49-F238E27FC236}">
                <a16:creationId xmlns:a16="http://schemas.microsoft.com/office/drawing/2014/main" id="{B8B58184-1EDF-AC2F-364F-8BA1B3C93E77}"/>
              </a:ext>
            </a:extLst>
          </p:cNvPr>
          <p:cNvGrpSpPr/>
          <p:nvPr/>
        </p:nvGrpSpPr>
        <p:grpSpPr>
          <a:xfrm>
            <a:off x="6005950" y="3751644"/>
            <a:ext cx="5728850" cy="613181"/>
            <a:chOff x="-22454" y="-47625"/>
            <a:chExt cx="1200723" cy="215328"/>
          </a:xfrm>
        </p:grpSpPr>
        <p:sp>
          <p:nvSpPr>
            <p:cNvPr id="16" name="Freeform 16">
              <a:extLst>
                <a:ext uri="{FF2B5EF4-FFF2-40B4-BE49-F238E27FC236}">
                  <a16:creationId xmlns:a16="http://schemas.microsoft.com/office/drawing/2014/main" id="{8BA403D4-1DCE-624D-9BDD-95BE464B5B9A}"/>
                </a:ext>
              </a:extLst>
            </p:cNvPr>
            <p:cNvSpPr/>
            <p:nvPr/>
          </p:nvSpPr>
          <p:spPr>
            <a:xfrm>
              <a:off x="-22454" y="-6828"/>
              <a:ext cx="1178269" cy="167703"/>
            </a:xfrm>
            <a:custGeom>
              <a:avLst/>
              <a:gdLst/>
              <a:ahLst/>
              <a:cxnLst/>
              <a:rect l="l" t="t" r="r" b="b"/>
              <a:pathLst>
                <a:path w="1178269" h="167703">
                  <a:moveTo>
                    <a:pt x="0" y="0"/>
                  </a:moveTo>
                  <a:lnTo>
                    <a:pt x="1178269" y="0"/>
                  </a:lnTo>
                  <a:lnTo>
                    <a:pt x="1178269" y="167703"/>
                  </a:lnTo>
                  <a:lnTo>
                    <a:pt x="0" y="167703"/>
                  </a:lnTo>
                  <a:close/>
                </a:path>
              </a:pathLst>
            </a:custGeom>
            <a:solidFill>
              <a:srgbClr val="1C5739"/>
            </a:solidFill>
          </p:spPr>
          <p:txBody>
            <a:bodyPr/>
            <a:lstStyle/>
            <a:p>
              <a:endParaRPr lang="en-US" sz="1350" dirty="0"/>
            </a:p>
          </p:txBody>
        </p:sp>
        <p:sp>
          <p:nvSpPr>
            <p:cNvPr id="17" name="TextBox 17">
              <a:extLst>
                <a:ext uri="{FF2B5EF4-FFF2-40B4-BE49-F238E27FC236}">
                  <a16:creationId xmlns:a16="http://schemas.microsoft.com/office/drawing/2014/main" id="{F5D04E59-523B-22F2-CAF4-7757C00521CA}"/>
                </a:ext>
              </a:extLst>
            </p:cNvPr>
            <p:cNvSpPr txBox="1"/>
            <p:nvPr/>
          </p:nvSpPr>
          <p:spPr>
            <a:xfrm>
              <a:off x="0" y="-47625"/>
              <a:ext cx="1178269" cy="215328"/>
            </a:xfrm>
            <a:prstGeom prst="rect">
              <a:avLst/>
            </a:prstGeom>
          </p:spPr>
          <p:txBody>
            <a:bodyPr lIns="38100" tIns="38100" rIns="38100" bIns="38100" rtlCol="0" anchor="ctr"/>
            <a:lstStyle/>
            <a:p>
              <a:pPr algn="ctr">
                <a:lnSpc>
                  <a:spcPts val="2568"/>
                </a:lnSpc>
                <a:spcBef>
                  <a:spcPct val="0"/>
                </a:spcBef>
              </a:pPr>
              <a:r>
                <a:rPr lang="en-US" sz="1861" spc="18" dirty="0">
                  <a:solidFill>
                    <a:srgbClr val="FFFFFF"/>
                  </a:solidFill>
                  <a:latin typeface="Open Sauce Italics"/>
                </a:rPr>
                <a:t>Sorted Highest to Lowest</a:t>
              </a:r>
            </a:p>
          </p:txBody>
        </p:sp>
      </p:grpSp>
      <p:grpSp>
        <p:nvGrpSpPr>
          <p:cNvPr id="25" name="Group 25">
            <a:extLst>
              <a:ext uri="{FF2B5EF4-FFF2-40B4-BE49-F238E27FC236}">
                <a16:creationId xmlns:a16="http://schemas.microsoft.com/office/drawing/2014/main" id="{77832A6B-E3ED-7D24-8CEC-21B2FE2FAEA1}"/>
              </a:ext>
            </a:extLst>
          </p:cNvPr>
          <p:cNvGrpSpPr/>
          <p:nvPr/>
        </p:nvGrpSpPr>
        <p:grpSpPr>
          <a:xfrm>
            <a:off x="6096831" y="8037645"/>
            <a:ext cx="5866570" cy="1071441"/>
            <a:chOff x="0" y="-19050"/>
            <a:chExt cx="2649127" cy="376254"/>
          </a:xfrm>
        </p:grpSpPr>
        <p:sp>
          <p:nvSpPr>
            <p:cNvPr id="26" name="Freeform 26">
              <a:extLst>
                <a:ext uri="{FF2B5EF4-FFF2-40B4-BE49-F238E27FC236}">
                  <a16:creationId xmlns:a16="http://schemas.microsoft.com/office/drawing/2014/main" id="{46366111-E53D-7F5D-1F0F-9444620919BE}"/>
                </a:ext>
              </a:extLst>
            </p:cNvPr>
            <p:cNvSpPr/>
            <p:nvPr/>
          </p:nvSpPr>
          <p:spPr>
            <a:xfrm>
              <a:off x="0" y="0"/>
              <a:ext cx="2488574" cy="357204"/>
            </a:xfrm>
            <a:custGeom>
              <a:avLst/>
              <a:gdLst/>
              <a:ahLst/>
              <a:cxnLst/>
              <a:rect l="l" t="t" r="r" b="b"/>
              <a:pathLst>
                <a:path w="1178269" h="357204">
                  <a:moveTo>
                    <a:pt x="0" y="0"/>
                  </a:moveTo>
                  <a:lnTo>
                    <a:pt x="1178269" y="0"/>
                  </a:lnTo>
                  <a:lnTo>
                    <a:pt x="1178269" y="357204"/>
                  </a:lnTo>
                  <a:lnTo>
                    <a:pt x="0" y="357204"/>
                  </a:lnTo>
                  <a:close/>
                </a:path>
              </a:pathLst>
            </a:custGeom>
            <a:solidFill>
              <a:srgbClr val="397D5A"/>
            </a:solidFill>
          </p:spPr>
          <p:txBody>
            <a:bodyPr/>
            <a:lstStyle/>
            <a:p>
              <a:endParaRPr lang="en-US" sz="1350" dirty="0"/>
            </a:p>
          </p:txBody>
        </p:sp>
        <p:sp>
          <p:nvSpPr>
            <p:cNvPr id="27" name="TextBox 27">
              <a:extLst>
                <a:ext uri="{FF2B5EF4-FFF2-40B4-BE49-F238E27FC236}">
                  <a16:creationId xmlns:a16="http://schemas.microsoft.com/office/drawing/2014/main" id="{0A2FF4E6-B0B5-D4ED-2AB3-C4038FC2E1EF}"/>
                </a:ext>
              </a:extLst>
            </p:cNvPr>
            <p:cNvSpPr txBox="1"/>
            <p:nvPr/>
          </p:nvSpPr>
          <p:spPr>
            <a:xfrm>
              <a:off x="0" y="-19050"/>
              <a:ext cx="2649127" cy="376254"/>
            </a:xfrm>
            <a:prstGeom prst="rect">
              <a:avLst/>
            </a:prstGeom>
          </p:spPr>
          <p:txBody>
            <a:bodyPr lIns="85725" tIns="85725" rIns="85725" bIns="85725" rtlCol="0" anchor="ctr"/>
            <a:lstStyle/>
            <a:p>
              <a:pPr algn="ctr">
                <a:lnSpc>
                  <a:spcPts val="1553"/>
                </a:lnSpc>
                <a:spcBef>
                  <a:spcPct val="0"/>
                </a:spcBef>
              </a:pPr>
              <a:r>
                <a:rPr lang="en-US" sz="1400" spc="11" dirty="0">
                  <a:solidFill>
                    <a:srgbClr val="FFFFFF"/>
                  </a:solidFill>
                  <a:latin typeface="Open Sauce Italics"/>
                </a:rPr>
                <a:t>Western Cultures read from the left to right </a:t>
              </a:r>
              <a:br>
                <a:rPr lang="en-US" sz="1400" spc="11" dirty="0">
                  <a:solidFill>
                    <a:srgbClr val="FFFFFF"/>
                  </a:solidFill>
                  <a:latin typeface="Open Sauce Italics"/>
                </a:rPr>
              </a:br>
              <a:r>
                <a:rPr lang="en-US" sz="1400" spc="11" dirty="0">
                  <a:solidFill>
                    <a:srgbClr val="FFFFFF"/>
                  </a:solidFill>
                  <a:latin typeface="Open Sauce Italics"/>
                </a:rPr>
                <a:t>and from top to bottom</a:t>
              </a:r>
              <a:r>
                <a:rPr lang="en-US" sz="1125" spc="11" dirty="0">
                  <a:solidFill>
                    <a:srgbClr val="FFFFFF"/>
                  </a:solidFill>
                  <a:latin typeface="Open Sauce Italics"/>
                </a:rPr>
                <a:t>.</a:t>
              </a:r>
            </a:p>
          </p:txBody>
        </p:sp>
      </p:grpSp>
      <p:sp>
        <p:nvSpPr>
          <p:cNvPr id="28" name="Freeform 28">
            <a:extLst>
              <a:ext uri="{FF2B5EF4-FFF2-40B4-BE49-F238E27FC236}">
                <a16:creationId xmlns:a16="http://schemas.microsoft.com/office/drawing/2014/main" id="{69788F52-F94B-CC4F-7E7B-1A9D5219F9F1}"/>
              </a:ext>
            </a:extLst>
          </p:cNvPr>
          <p:cNvSpPr/>
          <p:nvPr/>
        </p:nvSpPr>
        <p:spPr>
          <a:xfrm>
            <a:off x="11556361" y="-328990"/>
            <a:ext cx="3087267" cy="3087267"/>
          </a:xfrm>
          <a:custGeom>
            <a:avLst/>
            <a:gdLst/>
            <a:ahLst/>
            <a:cxnLst/>
            <a:rect l="l" t="t" r="r" b="b"/>
            <a:pathLst>
              <a:path w="4116356" h="4116356">
                <a:moveTo>
                  <a:pt x="0" y="0"/>
                </a:moveTo>
                <a:lnTo>
                  <a:pt x="4116355" y="0"/>
                </a:lnTo>
                <a:lnTo>
                  <a:pt x="4116355" y="4116356"/>
                </a:lnTo>
                <a:lnTo>
                  <a:pt x="0" y="41163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350" dirty="0"/>
          </a:p>
        </p:txBody>
      </p:sp>
      <p:sp>
        <p:nvSpPr>
          <p:cNvPr id="29" name="Freeform 29">
            <a:extLst>
              <a:ext uri="{FF2B5EF4-FFF2-40B4-BE49-F238E27FC236}">
                <a16:creationId xmlns:a16="http://schemas.microsoft.com/office/drawing/2014/main" id="{92448267-7F55-FE1A-71A8-81D5C9394024}"/>
              </a:ext>
            </a:extLst>
          </p:cNvPr>
          <p:cNvSpPr/>
          <p:nvPr/>
        </p:nvSpPr>
        <p:spPr>
          <a:xfrm>
            <a:off x="-1951784" y="1285876"/>
            <a:ext cx="2442065" cy="2442065"/>
          </a:xfrm>
          <a:custGeom>
            <a:avLst/>
            <a:gdLst/>
            <a:ahLst/>
            <a:cxnLst/>
            <a:rect l="l" t="t" r="r" b="b"/>
            <a:pathLst>
              <a:path w="3256087" h="3256087">
                <a:moveTo>
                  <a:pt x="0" y="0"/>
                </a:moveTo>
                <a:lnTo>
                  <a:pt x="3256087" y="0"/>
                </a:lnTo>
                <a:lnTo>
                  <a:pt x="3256087" y="3256087"/>
                </a:lnTo>
                <a:lnTo>
                  <a:pt x="0" y="325608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350" dirty="0"/>
          </a:p>
        </p:txBody>
      </p:sp>
      <p:pic>
        <p:nvPicPr>
          <p:cNvPr id="6" name="Picture 5">
            <a:extLst>
              <a:ext uri="{FF2B5EF4-FFF2-40B4-BE49-F238E27FC236}">
                <a16:creationId xmlns:a16="http://schemas.microsoft.com/office/drawing/2014/main" id="{2D91F127-82F6-2431-335F-E29AA44F1DC4}"/>
              </a:ext>
            </a:extLst>
          </p:cNvPr>
          <p:cNvPicPr>
            <a:picLocks noChangeAspect="1"/>
          </p:cNvPicPr>
          <p:nvPr/>
        </p:nvPicPr>
        <p:blipFill>
          <a:blip r:embed="rId5"/>
          <a:stretch>
            <a:fillRect/>
          </a:stretch>
        </p:blipFill>
        <p:spPr>
          <a:xfrm>
            <a:off x="236592" y="4588178"/>
            <a:ext cx="4800600" cy="3317779"/>
          </a:xfrm>
          <a:prstGeom prst="rect">
            <a:avLst/>
          </a:prstGeom>
        </p:spPr>
      </p:pic>
      <p:pic>
        <p:nvPicPr>
          <p:cNvPr id="18" name="Picture 17">
            <a:extLst>
              <a:ext uri="{FF2B5EF4-FFF2-40B4-BE49-F238E27FC236}">
                <a16:creationId xmlns:a16="http://schemas.microsoft.com/office/drawing/2014/main" id="{F5F1AC92-7031-E434-7BA0-FA6404BD6889}"/>
              </a:ext>
            </a:extLst>
          </p:cNvPr>
          <p:cNvPicPr>
            <a:picLocks noChangeAspect="1"/>
          </p:cNvPicPr>
          <p:nvPr/>
        </p:nvPicPr>
        <p:blipFill>
          <a:blip r:embed="rId6"/>
          <a:stretch>
            <a:fillRect/>
          </a:stretch>
        </p:blipFill>
        <p:spPr>
          <a:xfrm>
            <a:off x="6005950" y="4461557"/>
            <a:ext cx="5131813" cy="3627293"/>
          </a:xfrm>
          <a:prstGeom prst="rect">
            <a:avLst/>
          </a:prstGeom>
        </p:spPr>
      </p:pic>
    </p:spTree>
    <p:extLst>
      <p:ext uri="{BB962C8B-B14F-4D97-AF65-F5344CB8AC3E}">
        <p14:creationId xmlns:p14="http://schemas.microsoft.com/office/powerpoint/2010/main" val="3627657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4"/>
          <p:cNvSpPr txBox="1"/>
          <p:nvPr/>
        </p:nvSpPr>
        <p:spPr>
          <a:xfrm>
            <a:off x="0" y="1556348"/>
            <a:ext cx="5928242" cy="1068498"/>
          </a:xfrm>
          <a:prstGeom prst="rect">
            <a:avLst/>
          </a:prstGeom>
        </p:spPr>
        <p:txBody>
          <a:bodyPr wrap="square" lIns="0" tIns="0" rIns="0" bIns="0" rtlCol="0" anchor="t">
            <a:spAutoFit/>
          </a:bodyPr>
          <a:lstStyle/>
          <a:p>
            <a:pPr>
              <a:lnSpc>
                <a:spcPts val="4397"/>
              </a:lnSpc>
              <a:spcBef>
                <a:spcPct val="0"/>
              </a:spcBef>
            </a:pPr>
            <a:r>
              <a:rPr lang="en-US" sz="2400" spc="155" dirty="0">
                <a:solidFill>
                  <a:schemeClr val="bg1"/>
                </a:solidFill>
                <a:latin typeface="Arial Black" panose="020B0A04020102020204" pitchFamily="34" charset="0"/>
              </a:rPr>
              <a:t>Report, Inform, Explain, Announce</a:t>
            </a:r>
          </a:p>
        </p:txBody>
      </p:sp>
      <p:sp>
        <p:nvSpPr>
          <p:cNvPr id="25" name="TextBox 25"/>
          <p:cNvSpPr txBox="1"/>
          <p:nvPr/>
        </p:nvSpPr>
        <p:spPr>
          <a:xfrm>
            <a:off x="360683" y="4192043"/>
            <a:ext cx="4429058" cy="577081"/>
          </a:xfrm>
          <a:prstGeom prst="rect">
            <a:avLst/>
          </a:prstGeom>
        </p:spPr>
        <p:txBody>
          <a:bodyPr wrap="square" lIns="0" tIns="0" rIns="0" bIns="0" rtlCol="0" anchor="t">
            <a:spAutoFit/>
          </a:bodyPr>
          <a:lstStyle/>
          <a:p>
            <a:pPr>
              <a:lnSpc>
                <a:spcPts val="1541"/>
              </a:lnSpc>
              <a:spcBef>
                <a:spcPct val="0"/>
              </a:spcBef>
            </a:pPr>
            <a:r>
              <a:rPr lang="en-US" sz="1400" spc="109" dirty="0">
                <a:solidFill>
                  <a:srgbClr val="231F20"/>
                </a:solidFill>
                <a:latin typeface="Open Sauce"/>
              </a:rPr>
              <a:t>The title is too long – some of the information could be introduced when presenting the graph.</a:t>
            </a:r>
          </a:p>
        </p:txBody>
      </p:sp>
      <p:sp>
        <p:nvSpPr>
          <p:cNvPr id="26" name="TextBox 26"/>
          <p:cNvSpPr txBox="1"/>
          <p:nvPr/>
        </p:nvSpPr>
        <p:spPr>
          <a:xfrm>
            <a:off x="360682" y="3860353"/>
            <a:ext cx="2599428" cy="282065"/>
          </a:xfrm>
          <a:prstGeom prst="rect">
            <a:avLst/>
          </a:prstGeom>
        </p:spPr>
        <p:txBody>
          <a:bodyPr lIns="0" tIns="0" rIns="0" bIns="0" rtlCol="0" anchor="t">
            <a:spAutoFit/>
          </a:bodyPr>
          <a:lstStyle/>
          <a:p>
            <a:pPr>
              <a:lnSpc>
                <a:spcPts val="2399"/>
              </a:lnSpc>
              <a:spcBef>
                <a:spcPct val="0"/>
              </a:spcBef>
            </a:pPr>
            <a:r>
              <a:rPr lang="en-US" sz="1739" spc="170" dirty="0">
                <a:solidFill>
                  <a:srgbClr val="397D5A"/>
                </a:solidFill>
                <a:latin typeface="Open Sauce Bold"/>
              </a:rPr>
              <a:t>01</a:t>
            </a:r>
          </a:p>
        </p:txBody>
      </p:sp>
      <p:sp>
        <p:nvSpPr>
          <p:cNvPr id="27" name="TextBox 27"/>
          <p:cNvSpPr txBox="1"/>
          <p:nvPr/>
        </p:nvSpPr>
        <p:spPr>
          <a:xfrm>
            <a:off x="360683" y="5340375"/>
            <a:ext cx="4429058" cy="384721"/>
          </a:xfrm>
          <a:prstGeom prst="rect">
            <a:avLst/>
          </a:prstGeom>
        </p:spPr>
        <p:txBody>
          <a:bodyPr wrap="square" lIns="0" tIns="0" rIns="0" bIns="0" rtlCol="0" anchor="t">
            <a:spAutoFit/>
          </a:bodyPr>
          <a:lstStyle/>
          <a:p>
            <a:pPr>
              <a:lnSpc>
                <a:spcPts val="1541"/>
              </a:lnSpc>
              <a:spcBef>
                <a:spcPct val="0"/>
              </a:spcBef>
            </a:pPr>
            <a:r>
              <a:rPr lang="en-US" sz="1400" spc="109" dirty="0">
                <a:solidFill>
                  <a:srgbClr val="231F20"/>
                </a:solidFill>
                <a:latin typeface="Open Sauce"/>
              </a:rPr>
              <a:t>Several things repeated. If percentages at the end of the bar and the In the axis.</a:t>
            </a:r>
          </a:p>
        </p:txBody>
      </p:sp>
      <p:sp>
        <p:nvSpPr>
          <p:cNvPr id="28" name="TextBox 28"/>
          <p:cNvSpPr txBox="1"/>
          <p:nvPr/>
        </p:nvSpPr>
        <p:spPr>
          <a:xfrm>
            <a:off x="360682" y="5017146"/>
            <a:ext cx="2599428" cy="282065"/>
          </a:xfrm>
          <a:prstGeom prst="rect">
            <a:avLst/>
          </a:prstGeom>
        </p:spPr>
        <p:txBody>
          <a:bodyPr lIns="0" tIns="0" rIns="0" bIns="0" rtlCol="0" anchor="t">
            <a:spAutoFit/>
          </a:bodyPr>
          <a:lstStyle/>
          <a:p>
            <a:pPr>
              <a:lnSpc>
                <a:spcPts val="2399"/>
              </a:lnSpc>
              <a:spcBef>
                <a:spcPct val="0"/>
              </a:spcBef>
            </a:pPr>
            <a:r>
              <a:rPr lang="en-US" sz="1739" spc="170" dirty="0">
                <a:solidFill>
                  <a:srgbClr val="397D5A"/>
                </a:solidFill>
                <a:latin typeface="Open Sauce Bold"/>
              </a:rPr>
              <a:t>02</a:t>
            </a:r>
          </a:p>
        </p:txBody>
      </p:sp>
      <p:sp>
        <p:nvSpPr>
          <p:cNvPr id="29" name="TextBox 29"/>
          <p:cNvSpPr txBox="1"/>
          <p:nvPr/>
        </p:nvSpPr>
        <p:spPr>
          <a:xfrm>
            <a:off x="360682" y="6487312"/>
            <a:ext cx="4287518" cy="577081"/>
          </a:xfrm>
          <a:prstGeom prst="rect">
            <a:avLst/>
          </a:prstGeom>
        </p:spPr>
        <p:txBody>
          <a:bodyPr wrap="square" lIns="0" tIns="0" rIns="0" bIns="0" rtlCol="0" anchor="t">
            <a:spAutoFit/>
          </a:bodyPr>
          <a:lstStyle/>
          <a:p>
            <a:pPr>
              <a:lnSpc>
                <a:spcPts val="1541"/>
              </a:lnSpc>
              <a:spcBef>
                <a:spcPct val="0"/>
              </a:spcBef>
            </a:pPr>
            <a:r>
              <a:rPr lang="en-US" sz="1400" spc="109" dirty="0">
                <a:solidFill>
                  <a:srgbClr val="231F20"/>
                </a:solidFill>
                <a:latin typeface="Open Sauce"/>
              </a:rPr>
              <a:t>Series1 as a legend. Needs removed.  It is not informative.  No date on the graph and that is needed.</a:t>
            </a:r>
          </a:p>
        </p:txBody>
      </p:sp>
      <p:sp>
        <p:nvSpPr>
          <p:cNvPr id="30" name="TextBox 30"/>
          <p:cNvSpPr txBox="1"/>
          <p:nvPr/>
        </p:nvSpPr>
        <p:spPr>
          <a:xfrm>
            <a:off x="360682" y="6193171"/>
            <a:ext cx="2599428" cy="282065"/>
          </a:xfrm>
          <a:prstGeom prst="rect">
            <a:avLst/>
          </a:prstGeom>
        </p:spPr>
        <p:txBody>
          <a:bodyPr lIns="0" tIns="0" rIns="0" bIns="0" rtlCol="0" anchor="t">
            <a:spAutoFit/>
          </a:bodyPr>
          <a:lstStyle/>
          <a:p>
            <a:pPr>
              <a:lnSpc>
                <a:spcPts val="2399"/>
              </a:lnSpc>
              <a:spcBef>
                <a:spcPct val="0"/>
              </a:spcBef>
            </a:pPr>
            <a:r>
              <a:rPr lang="en-US" sz="1739" spc="170" dirty="0">
                <a:solidFill>
                  <a:srgbClr val="397D5A"/>
                </a:solidFill>
                <a:latin typeface="Open Sauce Bold"/>
              </a:rPr>
              <a:t>03</a:t>
            </a:r>
          </a:p>
        </p:txBody>
      </p:sp>
      <p:sp>
        <p:nvSpPr>
          <p:cNvPr id="31" name="TextBox 31"/>
          <p:cNvSpPr txBox="1"/>
          <p:nvPr/>
        </p:nvSpPr>
        <p:spPr>
          <a:xfrm>
            <a:off x="360683" y="7635644"/>
            <a:ext cx="4429058" cy="577081"/>
          </a:xfrm>
          <a:prstGeom prst="rect">
            <a:avLst/>
          </a:prstGeom>
        </p:spPr>
        <p:txBody>
          <a:bodyPr wrap="square" lIns="0" tIns="0" rIns="0" bIns="0" rtlCol="0" anchor="t">
            <a:spAutoFit/>
          </a:bodyPr>
          <a:lstStyle/>
          <a:p>
            <a:pPr>
              <a:lnSpc>
                <a:spcPts val="1541"/>
              </a:lnSpc>
              <a:spcBef>
                <a:spcPct val="0"/>
              </a:spcBef>
            </a:pPr>
            <a:r>
              <a:rPr lang="en-US" sz="1400" spc="109" dirty="0">
                <a:solidFill>
                  <a:srgbClr val="231F20"/>
                </a:solidFill>
                <a:latin typeface="Open Sauce"/>
              </a:rPr>
              <a:t>Clutter and key observations overwhelm the graph and the format with borders is somewhat distracting. Don’t need grid lines.</a:t>
            </a:r>
          </a:p>
        </p:txBody>
      </p:sp>
      <p:sp>
        <p:nvSpPr>
          <p:cNvPr id="32" name="TextBox 32"/>
          <p:cNvSpPr txBox="1"/>
          <p:nvPr/>
        </p:nvSpPr>
        <p:spPr>
          <a:xfrm>
            <a:off x="352661" y="7300856"/>
            <a:ext cx="2599428" cy="282065"/>
          </a:xfrm>
          <a:prstGeom prst="rect">
            <a:avLst/>
          </a:prstGeom>
        </p:spPr>
        <p:txBody>
          <a:bodyPr lIns="0" tIns="0" rIns="0" bIns="0" rtlCol="0" anchor="t">
            <a:spAutoFit/>
          </a:bodyPr>
          <a:lstStyle/>
          <a:p>
            <a:pPr>
              <a:lnSpc>
                <a:spcPts val="2399"/>
              </a:lnSpc>
              <a:spcBef>
                <a:spcPct val="0"/>
              </a:spcBef>
            </a:pPr>
            <a:r>
              <a:rPr lang="en-US" sz="1739" spc="170" dirty="0">
                <a:solidFill>
                  <a:srgbClr val="397D5A"/>
                </a:solidFill>
                <a:latin typeface="Open Sauce Bold"/>
              </a:rPr>
              <a:t>04</a:t>
            </a:r>
          </a:p>
        </p:txBody>
      </p:sp>
      <p:sp>
        <p:nvSpPr>
          <p:cNvPr id="33" name="Freeform 33"/>
          <p:cNvSpPr/>
          <p:nvPr/>
        </p:nvSpPr>
        <p:spPr>
          <a:xfrm rot="-10800000">
            <a:off x="-233683" y="1499983"/>
            <a:ext cx="6558048" cy="1883948"/>
          </a:xfrm>
          <a:custGeom>
            <a:avLst/>
            <a:gdLst/>
            <a:ahLst/>
            <a:cxnLst/>
            <a:rect l="l" t="t" r="r" b="b"/>
            <a:pathLst>
              <a:path w="8744064" h="2511931">
                <a:moveTo>
                  <a:pt x="0" y="0"/>
                </a:moveTo>
                <a:lnTo>
                  <a:pt x="8744064" y="0"/>
                </a:lnTo>
                <a:lnTo>
                  <a:pt x="8744064" y="2511931"/>
                </a:lnTo>
                <a:lnTo>
                  <a:pt x="0" y="251193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350" dirty="0"/>
          </a:p>
        </p:txBody>
      </p:sp>
      <p:sp>
        <p:nvSpPr>
          <p:cNvPr id="34" name="TextBox 33">
            <a:extLst>
              <a:ext uri="{FF2B5EF4-FFF2-40B4-BE49-F238E27FC236}">
                <a16:creationId xmlns:a16="http://schemas.microsoft.com/office/drawing/2014/main" id="{D1EC4797-9348-83D3-4641-91F9D68646D6}"/>
              </a:ext>
            </a:extLst>
          </p:cNvPr>
          <p:cNvSpPr txBox="1"/>
          <p:nvPr/>
        </p:nvSpPr>
        <p:spPr>
          <a:xfrm>
            <a:off x="0" y="1714500"/>
            <a:ext cx="6019800" cy="584775"/>
          </a:xfrm>
          <a:prstGeom prst="rect">
            <a:avLst/>
          </a:prstGeom>
          <a:noFill/>
        </p:spPr>
        <p:txBody>
          <a:bodyPr wrap="square" rtlCol="0">
            <a:spAutoFit/>
          </a:bodyPr>
          <a:lstStyle/>
          <a:p>
            <a:r>
              <a:rPr lang="en-US" sz="3200" dirty="0">
                <a:solidFill>
                  <a:schemeClr val="bg1"/>
                </a:solidFill>
              </a:rPr>
              <a:t>What’s wrong with this design?</a:t>
            </a:r>
          </a:p>
        </p:txBody>
      </p:sp>
      <p:pic>
        <p:nvPicPr>
          <p:cNvPr id="2" name="Picture 1" descr="A graph on a white paper&#10;&#10;Description automatically generated">
            <a:extLst>
              <a:ext uri="{FF2B5EF4-FFF2-40B4-BE49-F238E27FC236}">
                <a16:creationId xmlns:a16="http://schemas.microsoft.com/office/drawing/2014/main" id="{0262D867-D380-2FFB-F8E9-06E53996C943}"/>
              </a:ext>
            </a:extLst>
          </p:cNvPr>
          <p:cNvPicPr>
            <a:picLocks noChangeAspect="1"/>
          </p:cNvPicPr>
          <p:nvPr/>
        </p:nvPicPr>
        <p:blipFill>
          <a:blip r:embed="rId4"/>
          <a:stretch>
            <a:fillRect/>
          </a:stretch>
        </p:blipFill>
        <p:spPr>
          <a:xfrm>
            <a:off x="5061594" y="2518847"/>
            <a:ext cx="8634353" cy="5349772"/>
          </a:xfrm>
          <a:prstGeom prst="rect">
            <a:avLst/>
          </a:prstGeom>
          <a:ln w="3175">
            <a:solidFill>
              <a:schemeClr val="tx1"/>
            </a:solidFill>
          </a:ln>
        </p:spPr>
      </p:pic>
      <p:pic>
        <p:nvPicPr>
          <p:cNvPr id="35" name="Picture 34" descr="A graph with black and white text&#10;&#10;Description automatically generated">
            <a:extLst>
              <a:ext uri="{FF2B5EF4-FFF2-40B4-BE49-F238E27FC236}">
                <a16:creationId xmlns:a16="http://schemas.microsoft.com/office/drawing/2014/main" id="{12DBEB7A-88E3-D5FF-096C-05B692A74A3F}"/>
              </a:ext>
            </a:extLst>
          </p:cNvPr>
          <p:cNvPicPr>
            <a:picLocks noChangeAspect="1"/>
          </p:cNvPicPr>
          <p:nvPr/>
        </p:nvPicPr>
        <p:blipFill>
          <a:blip r:embed="rId5"/>
          <a:stretch>
            <a:fillRect/>
          </a:stretch>
        </p:blipFill>
        <p:spPr>
          <a:xfrm>
            <a:off x="5061594" y="2513793"/>
            <a:ext cx="8600154" cy="5709547"/>
          </a:xfrm>
          <a:prstGeom prst="rect">
            <a:avLst/>
          </a:prstGeom>
          <a:ln w="3175">
            <a:solidFill>
              <a:schemeClr val="tx1"/>
            </a:solid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2"/>
                                        </p:tgtEl>
                                        <p:attrNameLst>
                                          <p:attrName>ppt_x</p:attrName>
                                        </p:attrNameLst>
                                      </p:cBhvr>
                                      <p:tavLst>
                                        <p:tav tm="0">
                                          <p:val>
                                            <p:strVal val="ppt_x"/>
                                          </p:val>
                                        </p:tav>
                                        <p:tav tm="100000">
                                          <p:val>
                                            <p:strVal val="ppt_x"/>
                                          </p:val>
                                        </p:tav>
                                      </p:tavLst>
                                    </p:anim>
                                    <p:anim calcmode="lin" valueType="num">
                                      <p:cBhvr additive="base">
                                        <p:cTn id="13" dur="500"/>
                                        <p:tgtEl>
                                          <p:spTgt spid="2"/>
                                        </p:tgtEl>
                                        <p:attrNameLst>
                                          <p:attrName>ppt_y</p:attrName>
                                        </p:attrNameLst>
                                      </p:cBhvr>
                                      <p:tavLst>
                                        <p:tav tm="0">
                                          <p:val>
                                            <p:strVal val="ppt_y"/>
                                          </p:val>
                                        </p:tav>
                                        <p:tav tm="100000">
                                          <p:val>
                                            <p:strVal val="1+ppt_h/2"/>
                                          </p:val>
                                        </p:tav>
                                      </p:tavLst>
                                    </p:anim>
                                    <p:set>
                                      <p:cBhvr>
                                        <p:cTn id="14" dur="1" fill="hold">
                                          <p:stCondLst>
                                            <p:cond delay="499"/>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1000"/>
                                        <p:tgtEl>
                                          <p:spTgt spid="35"/>
                                        </p:tgtEl>
                                      </p:cBhvr>
                                    </p:animEffect>
                                    <p:anim calcmode="lin" valueType="num">
                                      <p:cBhvr>
                                        <p:cTn id="20" dur="1000" fill="hold"/>
                                        <p:tgtEl>
                                          <p:spTgt spid="35"/>
                                        </p:tgtEl>
                                        <p:attrNameLst>
                                          <p:attrName>ppt_x</p:attrName>
                                        </p:attrNameLst>
                                      </p:cBhvr>
                                      <p:tavLst>
                                        <p:tav tm="0">
                                          <p:val>
                                            <p:strVal val="#ppt_x"/>
                                          </p:val>
                                        </p:tav>
                                        <p:tav tm="100000">
                                          <p:val>
                                            <p:strVal val="#ppt_x"/>
                                          </p:val>
                                        </p:tav>
                                      </p:tavLst>
                                    </p:anim>
                                    <p:anim calcmode="lin" valueType="num">
                                      <p:cBhvr>
                                        <p:cTn id="21"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DCED35-E5BE-8A9E-4C22-2EDDA8FEB2B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5F4FA91-F2AB-2CCE-FF75-95833C03A736}"/>
              </a:ext>
            </a:extLst>
          </p:cNvPr>
          <p:cNvSpPr/>
          <p:nvPr/>
        </p:nvSpPr>
        <p:spPr>
          <a:xfrm flipH="1" flipV="1">
            <a:off x="0" y="1285875"/>
            <a:ext cx="13716000" cy="771525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en-US" sz="1350" dirty="0"/>
          </a:p>
        </p:txBody>
      </p:sp>
      <p:grpSp>
        <p:nvGrpSpPr>
          <p:cNvPr id="3" name="Group 3">
            <a:extLst>
              <a:ext uri="{FF2B5EF4-FFF2-40B4-BE49-F238E27FC236}">
                <a16:creationId xmlns:a16="http://schemas.microsoft.com/office/drawing/2014/main" id="{75FE5E15-817B-A40F-3C5E-75CE694E21A9}"/>
              </a:ext>
            </a:extLst>
          </p:cNvPr>
          <p:cNvGrpSpPr/>
          <p:nvPr/>
        </p:nvGrpSpPr>
        <p:grpSpPr>
          <a:xfrm>
            <a:off x="-396002" y="1285875"/>
            <a:ext cx="14286242" cy="2314575"/>
            <a:chOff x="0" y="0"/>
            <a:chExt cx="5016842" cy="812800"/>
          </a:xfrm>
        </p:grpSpPr>
        <p:sp>
          <p:nvSpPr>
            <p:cNvPr id="4" name="Freeform 4">
              <a:extLst>
                <a:ext uri="{FF2B5EF4-FFF2-40B4-BE49-F238E27FC236}">
                  <a16:creationId xmlns:a16="http://schemas.microsoft.com/office/drawing/2014/main" id="{CA610E5B-25F6-4323-CB36-773705296D60}"/>
                </a:ext>
              </a:extLst>
            </p:cNvPr>
            <p:cNvSpPr/>
            <p:nvPr/>
          </p:nvSpPr>
          <p:spPr>
            <a:xfrm>
              <a:off x="0" y="0"/>
              <a:ext cx="5016842" cy="812800"/>
            </a:xfrm>
            <a:custGeom>
              <a:avLst/>
              <a:gdLst/>
              <a:ahLst/>
              <a:cxnLst/>
              <a:rect l="l" t="t" r="r" b="b"/>
              <a:pathLst>
                <a:path w="5016842" h="812800">
                  <a:moveTo>
                    <a:pt x="0" y="0"/>
                  </a:moveTo>
                  <a:lnTo>
                    <a:pt x="5016842" y="0"/>
                  </a:lnTo>
                  <a:lnTo>
                    <a:pt x="5016842" y="812800"/>
                  </a:lnTo>
                  <a:lnTo>
                    <a:pt x="0" y="812800"/>
                  </a:lnTo>
                  <a:close/>
                </a:path>
              </a:pathLst>
            </a:custGeom>
            <a:solidFill>
              <a:srgbClr val="1C5739"/>
            </a:solidFill>
          </p:spPr>
          <p:txBody>
            <a:bodyPr/>
            <a:lstStyle/>
            <a:p>
              <a:endParaRPr lang="en-US" sz="1350" dirty="0"/>
            </a:p>
          </p:txBody>
        </p:sp>
        <p:sp>
          <p:nvSpPr>
            <p:cNvPr id="5" name="TextBox 5">
              <a:extLst>
                <a:ext uri="{FF2B5EF4-FFF2-40B4-BE49-F238E27FC236}">
                  <a16:creationId xmlns:a16="http://schemas.microsoft.com/office/drawing/2014/main" id="{82B3A0AB-266D-AE70-A86E-788591596493}"/>
                </a:ext>
              </a:extLst>
            </p:cNvPr>
            <p:cNvSpPr txBox="1"/>
            <p:nvPr/>
          </p:nvSpPr>
          <p:spPr>
            <a:xfrm>
              <a:off x="0" y="-19050"/>
              <a:ext cx="5016842" cy="831850"/>
            </a:xfrm>
            <a:prstGeom prst="rect">
              <a:avLst/>
            </a:prstGeom>
          </p:spPr>
          <p:txBody>
            <a:bodyPr lIns="38100" tIns="38100" rIns="38100" bIns="38100" rtlCol="0" anchor="ctr"/>
            <a:lstStyle/>
            <a:p>
              <a:pPr algn="ctr">
                <a:lnSpc>
                  <a:spcPts val="2144"/>
                </a:lnSpc>
              </a:pPr>
              <a:endParaRPr sz="1350" dirty="0"/>
            </a:p>
          </p:txBody>
        </p:sp>
      </p:grpSp>
      <p:grpSp>
        <p:nvGrpSpPr>
          <p:cNvPr id="7" name="Group 7">
            <a:extLst>
              <a:ext uri="{FF2B5EF4-FFF2-40B4-BE49-F238E27FC236}">
                <a16:creationId xmlns:a16="http://schemas.microsoft.com/office/drawing/2014/main" id="{260D4738-FF6E-1B59-BC76-1098586BADF1}"/>
              </a:ext>
            </a:extLst>
          </p:cNvPr>
          <p:cNvGrpSpPr/>
          <p:nvPr/>
        </p:nvGrpSpPr>
        <p:grpSpPr>
          <a:xfrm>
            <a:off x="76201" y="3732202"/>
            <a:ext cx="6150360" cy="613181"/>
            <a:chOff x="-152562" y="-47625"/>
            <a:chExt cx="1642968" cy="215328"/>
          </a:xfrm>
        </p:grpSpPr>
        <p:sp>
          <p:nvSpPr>
            <p:cNvPr id="8" name="Freeform 8">
              <a:extLst>
                <a:ext uri="{FF2B5EF4-FFF2-40B4-BE49-F238E27FC236}">
                  <a16:creationId xmlns:a16="http://schemas.microsoft.com/office/drawing/2014/main" id="{82212C8D-8FB5-2AB5-ACC7-0F648463EB87}"/>
                </a:ext>
              </a:extLst>
            </p:cNvPr>
            <p:cNvSpPr/>
            <p:nvPr/>
          </p:nvSpPr>
          <p:spPr>
            <a:xfrm>
              <a:off x="-152562" y="0"/>
              <a:ext cx="1642968" cy="167703"/>
            </a:xfrm>
            <a:custGeom>
              <a:avLst/>
              <a:gdLst/>
              <a:ahLst/>
              <a:cxnLst/>
              <a:rect l="l" t="t" r="r" b="b"/>
              <a:pathLst>
                <a:path w="1178269" h="167703">
                  <a:moveTo>
                    <a:pt x="0" y="0"/>
                  </a:moveTo>
                  <a:lnTo>
                    <a:pt x="1178269" y="0"/>
                  </a:lnTo>
                  <a:lnTo>
                    <a:pt x="1178269" y="167703"/>
                  </a:lnTo>
                  <a:lnTo>
                    <a:pt x="0" y="167703"/>
                  </a:lnTo>
                  <a:close/>
                </a:path>
              </a:pathLst>
            </a:custGeom>
            <a:solidFill>
              <a:srgbClr val="1C5739"/>
            </a:solidFill>
          </p:spPr>
          <p:txBody>
            <a:bodyPr/>
            <a:lstStyle/>
            <a:p>
              <a:endParaRPr lang="en-US" sz="1350" dirty="0"/>
            </a:p>
          </p:txBody>
        </p:sp>
        <p:sp>
          <p:nvSpPr>
            <p:cNvPr id="9" name="TextBox 9">
              <a:extLst>
                <a:ext uri="{FF2B5EF4-FFF2-40B4-BE49-F238E27FC236}">
                  <a16:creationId xmlns:a16="http://schemas.microsoft.com/office/drawing/2014/main" id="{7747C9BD-BE31-891D-7C78-C3C828DACF8F}"/>
                </a:ext>
              </a:extLst>
            </p:cNvPr>
            <p:cNvSpPr txBox="1"/>
            <p:nvPr/>
          </p:nvSpPr>
          <p:spPr>
            <a:xfrm>
              <a:off x="-152562" y="-47625"/>
              <a:ext cx="1419995" cy="215328"/>
            </a:xfrm>
            <a:prstGeom prst="rect">
              <a:avLst/>
            </a:prstGeom>
          </p:spPr>
          <p:txBody>
            <a:bodyPr lIns="38100" tIns="38100" rIns="38100" bIns="38100" rtlCol="0" anchor="ctr"/>
            <a:lstStyle/>
            <a:p>
              <a:pPr algn="ctr">
                <a:lnSpc>
                  <a:spcPts val="2568"/>
                </a:lnSpc>
                <a:spcBef>
                  <a:spcPct val="0"/>
                </a:spcBef>
              </a:pPr>
              <a:r>
                <a:rPr lang="en-US" sz="1861" spc="18" dirty="0">
                  <a:solidFill>
                    <a:srgbClr val="FFFFFF"/>
                  </a:solidFill>
                  <a:latin typeface="Open Sauce Italics"/>
                </a:rPr>
                <a:t>Before Applying Gestalt Principles</a:t>
              </a:r>
            </a:p>
          </p:txBody>
        </p:sp>
      </p:grpSp>
      <p:sp>
        <p:nvSpPr>
          <p:cNvPr id="10" name="TextBox 10">
            <a:extLst>
              <a:ext uri="{FF2B5EF4-FFF2-40B4-BE49-F238E27FC236}">
                <a16:creationId xmlns:a16="http://schemas.microsoft.com/office/drawing/2014/main" id="{E9D49E1C-F2AF-58D8-841F-F9CB8F8B9E28}"/>
              </a:ext>
            </a:extLst>
          </p:cNvPr>
          <p:cNvSpPr txBox="1"/>
          <p:nvPr/>
        </p:nvSpPr>
        <p:spPr>
          <a:xfrm>
            <a:off x="490281" y="2124365"/>
            <a:ext cx="12539919" cy="988540"/>
          </a:xfrm>
          <a:prstGeom prst="rect">
            <a:avLst/>
          </a:prstGeom>
        </p:spPr>
        <p:txBody>
          <a:bodyPr wrap="square" lIns="0" tIns="0" rIns="0" bIns="0" rtlCol="0" anchor="t">
            <a:spAutoFit/>
          </a:bodyPr>
          <a:lstStyle/>
          <a:p>
            <a:pPr algn="ctr">
              <a:lnSpc>
                <a:spcPts val="8165"/>
              </a:lnSpc>
            </a:pPr>
            <a:r>
              <a:rPr lang="en-US" sz="5916" spc="580" dirty="0">
                <a:solidFill>
                  <a:srgbClr val="FFFFFF"/>
                </a:solidFill>
                <a:latin typeface="Arial Black" panose="020B0A04020102020204" pitchFamily="34" charset="0"/>
              </a:rPr>
              <a:t>Gestalt: Before &amp; After</a:t>
            </a:r>
          </a:p>
        </p:txBody>
      </p:sp>
      <p:grpSp>
        <p:nvGrpSpPr>
          <p:cNvPr id="11" name="Group 11">
            <a:extLst>
              <a:ext uri="{FF2B5EF4-FFF2-40B4-BE49-F238E27FC236}">
                <a16:creationId xmlns:a16="http://schemas.microsoft.com/office/drawing/2014/main" id="{5C131AD7-8D40-A925-CBA8-8F48A4E5A021}"/>
              </a:ext>
            </a:extLst>
          </p:cNvPr>
          <p:cNvGrpSpPr/>
          <p:nvPr/>
        </p:nvGrpSpPr>
        <p:grpSpPr>
          <a:xfrm>
            <a:off x="76201" y="8832148"/>
            <a:ext cx="5562598" cy="1017193"/>
            <a:chOff x="0" y="0"/>
            <a:chExt cx="1178269" cy="357204"/>
          </a:xfrm>
        </p:grpSpPr>
        <p:sp>
          <p:nvSpPr>
            <p:cNvPr id="12" name="Freeform 12">
              <a:extLst>
                <a:ext uri="{FF2B5EF4-FFF2-40B4-BE49-F238E27FC236}">
                  <a16:creationId xmlns:a16="http://schemas.microsoft.com/office/drawing/2014/main" id="{733BCA63-1BA4-7F7C-4072-42B31CA3D0F5}"/>
                </a:ext>
              </a:extLst>
            </p:cNvPr>
            <p:cNvSpPr/>
            <p:nvPr/>
          </p:nvSpPr>
          <p:spPr>
            <a:xfrm>
              <a:off x="0" y="0"/>
              <a:ext cx="1178269" cy="357204"/>
            </a:xfrm>
            <a:custGeom>
              <a:avLst/>
              <a:gdLst/>
              <a:ahLst/>
              <a:cxnLst/>
              <a:rect l="l" t="t" r="r" b="b"/>
              <a:pathLst>
                <a:path w="1178269" h="357204">
                  <a:moveTo>
                    <a:pt x="0" y="0"/>
                  </a:moveTo>
                  <a:lnTo>
                    <a:pt x="1178269" y="0"/>
                  </a:lnTo>
                  <a:lnTo>
                    <a:pt x="1178269" y="357204"/>
                  </a:lnTo>
                  <a:lnTo>
                    <a:pt x="0" y="357204"/>
                  </a:lnTo>
                  <a:close/>
                </a:path>
              </a:pathLst>
            </a:custGeom>
            <a:solidFill>
              <a:srgbClr val="397D5A"/>
            </a:solidFill>
          </p:spPr>
          <p:txBody>
            <a:bodyPr/>
            <a:lstStyle/>
            <a:p>
              <a:endParaRPr lang="en-US" sz="1350" dirty="0"/>
            </a:p>
          </p:txBody>
        </p:sp>
        <p:sp>
          <p:nvSpPr>
            <p:cNvPr id="13" name="TextBox 13">
              <a:extLst>
                <a:ext uri="{FF2B5EF4-FFF2-40B4-BE49-F238E27FC236}">
                  <a16:creationId xmlns:a16="http://schemas.microsoft.com/office/drawing/2014/main" id="{7E3344AC-F766-212A-18CB-2FC5233BFD25}"/>
                </a:ext>
              </a:extLst>
            </p:cNvPr>
            <p:cNvSpPr txBox="1"/>
            <p:nvPr/>
          </p:nvSpPr>
          <p:spPr>
            <a:xfrm>
              <a:off x="0" y="-19050"/>
              <a:ext cx="1178269" cy="376254"/>
            </a:xfrm>
            <a:prstGeom prst="rect">
              <a:avLst/>
            </a:prstGeom>
          </p:spPr>
          <p:txBody>
            <a:bodyPr lIns="85725" tIns="85725" rIns="85725" bIns="85725" rtlCol="0" anchor="ctr"/>
            <a:lstStyle/>
            <a:p>
              <a:pPr algn="ctr">
                <a:lnSpc>
                  <a:spcPts val="1553"/>
                </a:lnSpc>
                <a:spcBef>
                  <a:spcPct val="0"/>
                </a:spcBef>
              </a:pPr>
              <a:r>
                <a:rPr lang="en-US" sz="1400" spc="11" dirty="0">
                  <a:solidFill>
                    <a:srgbClr val="FFFFFF"/>
                  </a:solidFill>
                  <a:latin typeface="Open Sauce Italics"/>
                </a:rPr>
                <a:t>Look at this ‘before’ chart.  What do you find distracting?</a:t>
              </a:r>
            </a:p>
          </p:txBody>
        </p:sp>
      </p:grpSp>
      <p:grpSp>
        <p:nvGrpSpPr>
          <p:cNvPr id="15" name="Group 15">
            <a:extLst>
              <a:ext uri="{FF2B5EF4-FFF2-40B4-BE49-F238E27FC236}">
                <a16:creationId xmlns:a16="http://schemas.microsoft.com/office/drawing/2014/main" id="{13C223B9-DD81-7D74-2090-B730F43DD773}"/>
              </a:ext>
            </a:extLst>
          </p:cNvPr>
          <p:cNvGrpSpPr/>
          <p:nvPr/>
        </p:nvGrpSpPr>
        <p:grpSpPr>
          <a:xfrm>
            <a:off x="6400800" y="3853786"/>
            <a:ext cx="6934200" cy="477561"/>
            <a:chOff x="0" y="0"/>
            <a:chExt cx="1178269" cy="167703"/>
          </a:xfrm>
        </p:grpSpPr>
        <p:sp>
          <p:nvSpPr>
            <p:cNvPr id="16" name="Freeform 16">
              <a:extLst>
                <a:ext uri="{FF2B5EF4-FFF2-40B4-BE49-F238E27FC236}">
                  <a16:creationId xmlns:a16="http://schemas.microsoft.com/office/drawing/2014/main" id="{9B6C3D69-6CB4-F9E1-D44C-133863510249}"/>
                </a:ext>
              </a:extLst>
            </p:cNvPr>
            <p:cNvSpPr/>
            <p:nvPr/>
          </p:nvSpPr>
          <p:spPr>
            <a:xfrm>
              <a:off x="0" y="0"/>
              <a:ext cx="1178269" cy="167703"/>
            </a:xfrm>
            <a:custGeom>
              <a:avLst/>
              <a:gdLst/>
              <a:ahLst/>
              <a:cxnLst/>
              <a:rect l="l" t="t" r="r" b="b"/>
              <a:pathLst>
                <a:path w="1178269" h="167703">
                  <a:moveTo>
                    <a:pt x="0" y="0"/>
                  </a:moveTo>
                  <a:lnTo>
                    <a:pt x="1178269" y="0"/>
                  </a:lnTo>
                  <a:lnTo>
                    <a:pt x="1178269" y="167703"/>
                  </a:lnTo>
                  <a:lnTo>
                    <a:pt x="0" y="167703"/>
                  </a:lnTo>
                  <a:close/>
                </a:path>
              </a:pathLst>
            </a:custGeom>
            <a:solidFill>
              <a:srgbClr val="1C5739"/>
            </a:solidFill>
          </p:spPr>
          <p:txBody>
            <a:bodyPr/>
            <a:lstStyle/>
            <a:p>
              <a:endParaRPr lang="en-US" sz="1350" dirty="0"/>
            </a:p>
          </p:txBody>
        </p:sp>
        <p:sp>
          <p:nvSpPr>
            <p:cNvPr id="17" name="TextBox 17">
              <a:extLst>
                <a:ext uri="{FF2B5EF4-FFF2-40B4-BE49-F238E27FC236}">
                  <a16:creationId xmlns:a16="http://schemas.microsoft.com/office/drawing/2014/main" id="{00979FFD-E2DF-48A7-67A6-F8EFD6D51F1E}"/>
                </a:ext>
              </a:extLst>
            </p:cNvPr>
            <p:cNvSpPr txBox="1"/>
            <p:nvPr/>
          </p:nvSpPr>
          <p:spPr>
            <a:xfrm>
              <a:off x="0" y="-47625"/>
              <a:ext cx="1178269" cy="215328"/>
            </a:xfrm>
            <a:prstGeom prst="rect">
              <a:avLst/>
            </a:prstGeom>
          </p:spPr>
          <p:txBody>
            <a:bodyPr lIns="38100" tIns="38100" rIns="38100" bIns="38100" rtlCol="0" anchor="ctr"/>
            <a:lstStyle/>
            <a:p>
              <a:pPr algn="ctr">
                <a:lnSpc>
                  <a:spcPts val="2568"/>
                </a:lnSpc>
                <a:spcBef>
                  <a:spcPct val="0"/>
                </a:spcBef>
              </a:pPr>
              <a:r>
                <a:rPr lang="en-US" sz="1861" spc="18" dirty="0">
                  <a:solidFill>
                    <a:srgbClr val="FFFFFF"/>
                  </a:solidFill>
                  <a:latin typeface="Open Sauce Italics"/>
                </a:rPr>
                <a:t>After Applying Gestalt Principles</a:t>
              </a:r>
            </a:p>
          </p:txBody>
        </p:sp>
      </p:grpSp>
      <p:grpSp>
        <p:nvGrpSpPr>
          <p:cNvPr id="18" name="Group 18">
            <a:extLst>
              <a:ext uri="{FF2B5EF4-FFF2-40B4-BE49-F238E27FC236}">
                <a16:creationId xmlns:a16="http://schemas.microsoft.com/office/drawing/2014/main" id="{5CA36A02-69A2-ABC8-FC71-07E12275C607}"/>
              </a:ext>
            </a:extLst>
          </p:cNvPr>
          <p:cNvGrpSpPr/>
          <p:nvPr/>
        </p:nvGrpSpPr>
        <p:grpSpPr>
          <a:xfrm>
            <a:off x="6420853" y="8777901"/>
            <a:ext cx="6649417" cy="1071440"/>
            <a:chOff x="0" y="-19050"/>
            <a:chExt cx="1178269" cy="376254"/>
          </a:xfrm>
        </p:grpSpPr>
        <p:sp>
          <p:nvSpPr>
            <p:cNvPr id="19" name="Freeform 19">
              <a:extLst>
                <a:ext uri="{FF2B5EF4-FFF2-40B4-BE49-F238E27FC236}">
                  <a16:creationId xmlns:a16="http://schemas.microsoft.com/office/drawing/2014/main" id="{2287508B-4D7B-64F9-13CD-9E774BFABD9A}"/>
                </a:ext>
              </a:extLst>
            </p:cNvPr>
            <p:cNvSpPr/>
            <p:nvPr/>
          </p:nvSpPr>
          <p:spPr>
            <a:xfrm>
              <a:off x="0" y="0"/>
              <a:ext cx="1178269" cy="357204"/>
            </a:xfrm>
            <a:custGeom>
              <a:avLst/>
              <a:gdLst/>
              <a:ahLst/>
              <a:cxnLst/>
              <a:rect l="l" t="t" r="r" b="b"/>
              <a:pathLst>
                <a:path w="1178269" h="357204">
                  <a:moveTo>
                    <a:pt x="0" y="0"/>
                  </a:moveTo>
                  <a:lnTo>
                    <a:pt x="1178269" y="0"/>
                  </a:lnTo>
                  <a:lnTo>
                    <a:pt x="1178269" y="357204"/>
                  </a:lnTo>
                  <a:lnTo>
                    <a:pt x="0" y="357204"/>
                  </a:lnTo>
                  <a:close/>
                </a:path>
              </a:pathLst>
            </a:custGeom>
            <a:solidFill>
              <a:srgbClr val="397D5A"/>
            </a:solidFill>
          </p:spPr>
          <p:txBody>
            <a:bodyPr/>
            <a:lstStyle/>
            <a:p>
              <a:endParaRPr lang="en-US" sz="1350" dirty="0"/>
            </a:p>
          </p:txBody>
        </p:sp>
        <p:sp>
          <p:nvSpPr>
            <p:cNvPr id="20" name="TextBox 20">
              <a:extLst>
                <a:ext uri="{FF2B5EF4-FFF2-40B4-BE49-F238E27FC236}">
                  <a16:creationId xmlns:a16="http://schemas.microsoft.com/office/drawing/2014/main" id="{F4E8996B-B025-E1FC-9B12-32E9C679FB00}"/>
                </a:ext>
              </a:extLst>
            </p:cNvPr>
            <p:cNvSpPr txBox="1"/>
            <p:nvPr/>
          </p:nvSpPr>
          <p:spPr>
            <a:xfrm>
              <a:off x="0" y="-19050"/>
              <a:ext cx="1115014" cy="376254"/>
            </a:xfrm>
            <a:prstGeom prst="rect">
              <a:avLst/>
            </a:prstGeom>
          </p:spPr>
          <p:txBody>
            <a:bodyPr lIns="85725" tIns="85725" rIns="85725" bIns="85725" rtlCol="0" anchor="ctr"/>
            <a:lstStyle/>
            <a:p>
              <a:pPr algn="ctr">
                <a:lnSpc>
                  <a:spcPts val="1553"/>
                </a:lnSpc>
                <a:spcBef>
                  <a:spcPct val="0"/>
                </a:spcBef>
              </a:pPr>
              <a:r>
                <a:rPr lang="en-US" sz="1400" spc="11" dirty="0">
                  <a:solidFill>
                    <a:srgbClr val="FFFFFF"/>
                  </a:solidFill>
                  <a:latin typeface="Open Sauce Italics"/>
                </a:rPr>
                <a:t>Notice the legend is no longer needed since the label is at the end of the line.  It also has shortened abbreviation for the months since an angled title is distracting.</a:t>
              </a:r>
            </a:p>
          </p:txBody>
        </p:sp>
      </p:grpSp>
      <p:sp>
        <p:nvSpPr>
          <p:cNvPr id="28" name="Freeform 28">
            <a:extLst>
              <a:ext uri="{FF2B5EF4-FFF2-40B4-BE49-F238E27FC236}">
                <a16:creationId xmlns:a16="http://schemas.microsoft.com/office/drawing/2014/main" id="{9C354F61-B605-ECA0-144B-6B5CD73D44FB}"/>
              </a:ext>
            </a:extLst>
          </p:cNvPr>
          <p:cNvSpPr/>
          <p:nvPr/>
        </p:nvSpPr>
        <p:spPr>
          <a:xfrm>
            <a:off x="11556361" y="-328990"/>
            <a:ext cx="3087267" cy="3087267"/>
          </a:xfrm>
          <a:custGeom>
            <a:avLst/>
            <a:gdLst/>
            <a:ahLst/>
            <a:cxnLst/>
            <a:rect l="l" t="t" r="r" b="b"/>
            <a:pathLst>
              <a:path w="4116356" h="4116356">
                <a:moveTo>
                  <a:pt x="0" y="0"/>
                </a:moveTo>
                <a:lnTo>
                  <a:pt x="4116355" y="0"/>
                </a:lnTo>
                <a:lnTo>
                  <a:pt x="4116355" y="4116356"/>
                </a:lnTo>
                <a:lnTo>
                  <a:pt x="0" y="41163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350" dirty="0"/>
          </a:p>
        </p:txBody>
      </p:sp>
      <p:sp>
        <p:nvSpPr>
          <p:cNvPr id="29" name="Freeform 29">
            <a:extLst>
              <a:ext uri="{FF2B5EF4-FFF2-40B4-BE49-F238E27FC236}">
                <a16:creationId xmlns:a16="http://schemas.microsoft.com/office/drawing/2014/main" id="{029C4AE2-5D9E-9F2F-0830-7F20BB448AEB}"/>
              </a:ext>
            </a:extLst>
          </p:cNvPr>
          <p:cNvSpPr/>
          <p:nvPr/>
        </p:nvSpPr>
        <p:spPr>
          <a:xfrm>
            <a:off x="-1951784" y="1285876"/>
            <a:ext cx="2442065" cy="2442065"/>
          </a:xfrm>
          <a:custGeom>
            <a:avLst/>
            <a:gdLst/>
            <a:ahLst/>
            <a:cxnLst/>
            <a:rect l="l" t="t" r="r" b="b"/>
            <a:pathLst>
              <a:path w="3256087" h="3256087">
                <a:moveTo>
                  <a:pt x="0" y="0"/>
                </a:moveTo>
                <a:lnTo>
                  <a:pt x="3256087" y="0"/>
                </a:lnTo>
                <a:lnTo>
                  <a:pt x="3256087" y="3256087"/>
                </a:lnTo>
                <a:lnTo>
                  <a:pt x="0" y="325608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350" dirty="0"/>
          </a:p>
        </p:txBody>
      </p:sp>
      <p:pic>
        <p:nvPicPr>
          <p:cNvPr id="33" name="Picture 32">
            <a:extLst>
              <a:ext uri="{FF2B5EF4-FFF2-40B4-BE49-F238E27FC236}">
                <a16:creationId xmlns:a16="http://schemas.microsoft.com/office/drawing/2014/main" id="{65DE4796-E848-5746-8387-52C4135DE2D7}"/>
              </a:ext>
            </a:extLst>
          </p:cNvPr>
          <p:cNvPicPr>
            <a:picLocks noChangeAspect="1"/>
          </p:cNvPicPr>
          <p:nvPr/>
        </p:nvPicPr>
        <p:blipFill>
          <a:blip r:embed="rId5"/>
          <a:stretch>
            <a:fillRect/>
          </a:stretch>
        </p:blipFill>
        <p:spPr>
          <a:xfrm>
            <a:off x="0" y="4650485"/>
            <a:ext cx="5867400" cy="3506245"/>
          </a:xfrm>
          <a:prstGeom prst="rect">
            <a:avLst/>
          </a:prstGeom>
        </p:spPr>
      </p:pic>
      <p:pic>
        <p:nvPicPr>
          <p:cNvPr id="34" name="Picture 33">
            <a:extLst>
              <a:ext uri="{FF2B5EF4-FFF2-40B4-BE49-F238E27FC236}">
                <a16:creationId xmlns:a16="http://schemas.microsoft.com/office/drawing/2014/main" id="{7FDE8C63-8549-F1AA-6BBB-0CF55F1C1076}"/>
              </a:ext>
            </a:extLst>
          </p:cNvPr>
          <p:cNvPicPr>
            <a:picLocks noChangeAspect="1"/>
          </p:cNvPicPr>
          <p:nvPr/>
        </p:nvPicPr>
        <p:blipFill>
          <a:blip r:embed="rId6"/>
          <a:stretch>
            <a:fillRect/>
          </a:stretch>
        </p:blipFill>
        <p:spPr>
          <a:xfrm>
            <a:off x="6498274" y="4541941"/>
            <a:ext cx="6699598" cy="3071765"/>
          </a:xfrm>
          <a:prstGeom prst="rect">
            <a:avLst/>
          </a:prstGeom>
        </p:spPr>
      </p:pic>
    </p:spTree>
    <p:extLst>
      <p:ext uri="{BB962C8B-B14F-4D97-AF65-F5344CB8AC3E}">
        <p14:creationId xmlns:p14="http://schemas.microsoft.com/office/powerpoint/2010/main" val="38173191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ED892E-CAAE-7FCD-F0B9-585F1DCB566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22404B6-39C9-9F14-7577-603A7B4AC957}"/>
              </a:ext>
            </a:extLst>
          </p:cNvPr>
          <p:cNvSpPr/>
          <p:nvPr/>
        </p:nvSpPr>
        <p:spPr>
          <a:xfrm flipH="1" flipV="1">
            <a:off x="0" y="1285875"/>
            <a:ext cx="13716000" cy="771525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en-US" sz="1350" dirty="0"/>
          </a:p>
        </p:txBody>
      </p:sp>
      <p:grpSp>
        <p:nvGrpSpPr>
          <p:cNvPr id="3" name="Group 3">
            <a:extLst>
              <a:ext uri="{FF2B5EF4-FFF2-40B4-BE49-F238E27FC236}">
                <a16:creationId xmlns:a16="http://schemas.microsoft.com/office/drawing/2014/main" id="{D4C282A3-3181-3343-5AAA-23B9E37EB067}"/>
              </a:ext>
            </a:extLst>
          </p:cNvPr>
          <p:cNvGrpSpPr/>
          <p:nvPr/>
        </p:nvGrpSpPr>
        <p:grpSpPr>
          <a:xfrm>
            <a:off x="-396002" y="1285875"/>
            <a:ext cx="14286242" cy="2314575"/>
            <a:chOff x="0" y="0"/>
            <a:chExt cx="5016842" cy="812800"/>
          </a:xfrm>
        </p:grpSpPr>
        <p:sp>
          <p:nvSpPr>
            <p:cNvPr id="4" name="Freeform 4">
              <a:extLst>
                <a:ext uri="{FF2B5EF4-FFF2-40B4-BE49-F238E27FC236}">
                  <a16:creationId xmlns:a16="http://schemas.microsoft.com/office/drawing/2014/main" id="{2141BD03-E60D-4016-6D34-8501F0A8D443}"/>
                </a:ext>
              </a:extLst>
            </p:cNvPr>
            <p:cNvSpPr/>
            <p:nvPr/>
          </p:nvSpPr>
          <p:spPr>
            <a:xfrm>
              <a:off x="0" y="0"/>
              <a:ext cx="5016842" cy="812800"/>
            </a:xfrm>
            <a:custGeom>
              <a:avLst/>
              <a:gdLst/>
              <a:ahLst/>
              <a:cxnLst/>
              <a:rect l="l" t="t" r="r" b="b"/>
              <a:pathLst>
                <a:path w="5016842" h="812800">
                  <a:moveTo>
                    <a:pt x="0" y="0"/>
                  </a:moveTo>
                  <a:lnTo>
                    <a:pt x="5016842" y="0"/>
                  </a:lnTo>
                  <a:lnTo>
                    <a:pt x="5016842" y="812800"/>
                  </a:lnTo>
                  <a:lnTo>
                    <a:pt x="0" y="812800"/>
                  </a:lnTo>
                  <a:close/>
                </a:path>
              </a:pathLst>
            </a:custGeom>
            <a:solidFill>
              <a:srgbClr val="1C5739"/>
            </a:solidFill>
          </p:spPr>
          <p:txBody>
            <a:bodyPr/>
            <a:lstStyle/>
            <a:p>
              <a:endParaRPr lang="en-US" sz="1350" dirty="0"/>
            </a:p>
          </p:txBody>
        </p:sp>
        <p:sp>
          <p:nvSpPr>
            <p:cNvPr id="5" name="TextBox 5">
              <a:extLst>
                <a:ext uri="{FF2B5EF4-FFF2-40B4-BE49-F238E27FC236}">
                  <a16:creationId xmlns:a16="http://schemas.microsoft.com/office/drawing/2014/main" id="{CBD9CBF1-9B3D-3CFE-0FE5-080C502D0437}"/>
                </a:ext>
              </a:extLst>
            </p:cNvPr>
            <p:cNvSpPr txBox="1"/>
            <p:nvPr/>
          </p:nvSpPr>
          <p:spPr>
            <a:xfrm>
              <a:off x="0" y="-19050"/>
              <a:ext cx="5016842" cy="831850"/>
            </a:xfrm>
            <a:prstGeom prst="rect">
              <a:avLst/>
            </a:prstGeom>
          </p:spPr>
          <p:txBody>
            <a:bodyPr lIns="38100" tIns="38100" rIns="38100" bIns="38100" rtlCol="0" anchor="ctr"/>
            <a:lstStyle/>
            <a:p>
              <a:pPr algn="ctr">
                <a:lnSpc>
                  <a:spcPts val="2144"/>
                </a:lnSpc>
              </a:pPr>
              <a:endParaRPr sz="1350" dirty="0"/>
            </a:p>
          </p:txBody>
        </p:sp>
      </p:grpSp>
      <p:grpSp>
        <p:nvGrpSpPr>
          <p:cNvPr id="7" name="Group 7">
            <a:extLst>
              <a:ext uri="{FF2B5EF4-FFF2-40B4-BE49-F238E27FC236}">
                <a16:creationId xmlns:a16="http://schemas.microsoft.com/office/drawing/2014/main" id="{4E652786-71BB-15C0-D137-227159FC55D9}"/>
              </a:ext>
            </a:extLst>
          </p:cNvPr>
          <p:cNvGrpSpPr/>
          <p:nvPr/>
        </p:nvGrpSpPr>
        <p:grpSpPr>
          <a:xfrm>
            <a:off x="76201" y="3732202"/>
            <a:ext cx="6150360" cy="613181"/>
            <a:chOff x="-152562" y="-47625"/>
            <a:chExt cx="1642968" cy="215328"/>
          </a:xfrm>
        </p:grpSpPr>
        <p:sp>
          <p:nvSpPr>
            <p:cNvPr id="8" name="Freeform 8">
              <a:extLst>
                <a:ext uri="{FF2B5EF4-FFF2-40B4-BE49-F238E27FC236}">
                  <a16:creationId xmlns:a16="http://schemas.microsoft.com/office/drawing/2014/main" id="{809F2F02-196E-C656-6C80-051FCB8F4FA2}"/>
                </a:ext>
              </a:extLst>
            </p:cNvPr>
            <p:cNvSpPr/>
            <p:nvPr/>
          </p:nvSpPr>
          <p:spPr>
            <a:xfrm>
              <a:off x="-152562" y="0"/>
              <a:ext cx="1642968" cy="167703"/>
            </a:xfrm>
            <a:custGeom>
              <a:avLst/>
              <a:gdLst/>
              <a:ahLst/>
              <a:cxnLst/>
              <a:rect l="l" t="t" r="r" b="b"/>
              <a:pathLst>
                <a:path w="1178269" h="167703">
                  <a:moveTo>
                    <a:pt x="0" y="0"/>
                  </a:moveTo>
                  <a:lnTo>
                    <a:pt x="1178269" y="0"/>
                  </a:lnTo>
                  <a:lnTo>
                    <a:pt x="1178269" y="167703"/>
                  </a:lnTo>
                  <a:lnTo>
                    <a:pt x="0" y="167703"/>
                  </a:lnTo>
                  <a:close/>
                </a:path>
              </a:pathLst>
            </a:custGeom>
            <a:solidFill>
              <a:srgbClr val="1C5739"/>
            </a:solidFill>
          </p:spPr>
          <p:txBody>
            <a:bodyPr/>
            <a:lstStyle/>
            <a:p>
              <a:endParaRPr lang="en-US" sz="1350" dirty="0"/>
            </a:p>
          </p:txBody>
        </p:sp>
        <p:sp>
          <p:nvSpPr>
            <p:cNvPr id="9" name="TextBox 9">
              <a:extLst>
                <a:ext uri="{FF2B5EF4-FFF2-40B4-BE49-F238E27FC236}">
                  <a16:creationId xmlns:a16="http://schemas.microsoft.com/office/drawing/2014/main" id="{C62E5442-5F02-BF4F-FD6A-6DD55BCA996D}"/>
                </a:ext>
              </a:extLst>
            </p:cNvPr>
            <p:cNvSpPr txBox="1"/>
            <p:nvPr/>
          </p:nvSpPr>
          <p:spPr>
            <a:xfrm>
              <a:off x="-152562" y="-47625"/>
              <a:ext cx="1419995" cy="215328"/>
            </a:xfrm>
            <a:prstGeom prst="rect">
              <a:avLst/>
            </a:prstGeom>
          </p:spPr>
          <p:txBody>
            <a:bodyPr lIns="38100" tIns="38100" rIns="38100" bIns="38100" rtlCol="0" anchor="ctr"/>
            <a:lstStyle/>
            <a:p>
              <a:pPr algn="ctr">
                <a:lnSpc>
                  <a:spcPts val="2568"/>
                </a:lnSpc>
                <a:spcBef>
                  <a:spcPct val="0"/>
                </a:spcBef>
              </a:pPr>
              <a:r>
                <a:rPr lang="en-US" sz="1861" spc="18" dirty="0">
                  <a:solidFill>
                    <a:srgbClr val="FFFFFF"/>
                  </a:solidFill>
                  <a:latin typeface="Open Sauce Italics"/>
                </a:rPr>
                <a:t>Before Applying Gestalt Principles</a:t>
              </a:r>
            </a:p>
          </p:txBody>
        </p:sp>
      </p:grpSp>
      <p:sp>
        <p:nvSpPr>
          <p:cNvPr id="10" name="TextBox 10">
            <a:extLst>
              <a:ext uri="{FF2B5EF4-FFF2-40B4-BE49-F238E27FC236}">
                <a16:creationId xmlns:a16="http://schemas.microsoft.com/office/drawing/2014/main" id="{6D080E1D-3B63-99A1-F4CC-35A31BF1C334}"/>
              </a:ext>
            </a:extLst>
          </p:cNvPr>
          <p:cNvSpPr txBox="1"/>
          <p:nvPr/>
        </p:nvSpPr>
        <p:spPr>
          <a:xfrm>
            <a:off x="490281" y="2124365"/>
            <a:ext cx="12539919" cy="988540"/>
          </a:xfrm>
          <a:prstGeom prst="rect">
            <a:avLst/>
          </a:prstGeom>
        </p:spPr>
        <p:txBody>
          <a:bodyPr wrap="square" lIns="0" tIns="0" rIns="0" bIns="0" rtlCol="0" anchor="t">
            <a:spAutoFit/>
          </a:bodyPr>
          <a:lstStyle/>
          <a:p>
            <a:pPr algn="ctr">
              <a:lnSpc>
                <a:spcPts val="8165"/>
              </a:lnSpc>
            </a:pPr>
            <a:r>
              <a:rPr lang="en-US" sz="5916" spc="580" dirty="0">
                <a:solidFill>
                  <a:srgbClr val="FFFFFF"/>
                </a:solidFill>
                <a:latin typeface="Arial Black" panose="020B0A04020102020204" pitchFamily="34" charset="0"/>
              </a:rPr>
              <a:t>Gestalt: Before &amp; After</a:t>
            </a:r>
          </a:p>
        </p:txBody>
      </p:sp>
      <p:grpSp>
        <p:nvGrpSpPr>
          <p:cNvPr id="11" name="Group 11">
            <a:extLst>
              <a:ext uri="{FF2B5EF4-FFF2-40B4-BE49-F238E27FC236}">
                <a16:creationId xmlns:a16="http://schemas.microsoft.com/office/drawing/2014/main" id="{E37207EC-7AC7-53D2-DD67-0F014FFF7AE7}"/>
              </a:ext>
            </a:extLst>
          </p:cNvPr>
          <p:cNvGrpSpPr/>
          <p:nvPr/>
        </p:nvGrpSpPr>
        <p:grpSpPr>
          <a:xfrm>
            <a:off x="76201" y="8832148"/>
            <a:ext cx="6150360" cy="1017193"/>
            <a:chOff x="0" y="0"/>
            <a:chExt cx="1178269" cy="357204"/>
          </a:xfrm>
        </p:grpSpPr>
        <p:sp>
          <p:nvSpPr>
            <p:cNvPr id="12" name="Freeform 12">
              <a:extLst>
                <a:ext uri="{FF2B5EF4-FFF2-40B4-BE49-F238E27FC236}">
                  <a16:creationId xmlns:a16="http://schemas.microsoft.com/office/drawing/2014/main" id="{3DD0D8D6-BF1D-0E3E-B53B-80BBD23D4447}"/>
                </a:ext>
              </a:extLst>
            </p:cNvPr>
            <p:cNvSpPr/>
            <p:nvPr/>
          </p:nvSpPr>
          <p:spPr>
            <a:xfrm>
              <a:off x="0" y="0"/>
              <a:ext cx="1178269" cy="357204"/>
            </a:xfrm>
            <a:custGeom>
              <a:avLst/>
              <a:gdLst/>
              <a:ahLst/>
              <a:cxnLst/>
              <a:rect l="l" t="t" r="r" b="b"/>
              <a:pathLst>
                <a:path w="1178269" h="357204">
                  <a:moveTo>
                    <a:pt x="0" y="0"/>
                  </a:moveTo>
                  <a:lnTo>
                    <a:pt x="1178269" y="0"/>
                  </a:lnTo>
                  <a:lnTo>
                    <a:pt x="1178269" y="357204"/>
                  </a:lnTo>
                  <a:lnTo>
                    <a:pt x="0" y="357204"/>
                  </a:lnTo>
                  <a:close/>
                </a:path>
              </a:pathLst>
            </a:custGeom>
            <a:solidFill>
              <a:srgbClr val="397D5A"/>
            </a:solidFill>
          </p:spPr>
          <p:txBody>
            <a:bodyPr/>
            <a:lstStyle/>
            <a:p>
              <a:endParaRPr lang="en-US" sz="1350" dirty="0"/>
            </a:p>
          </p:txBody>
        </p:sp>
        <p:sp>
          <p:nvSpPr>
            <p:cNvPr id="13" name="TextBox 13">
              <a:extLst>
                <a:ext uri="{FF2B5EF4-FFF2-40B4-BE49-F238E27FC236}">
                  <a16:creationId xmlns:a16="http://schemas.microsoft.com/office/drawing/2014/main" id="{90CCD44E-A136-6CF9-5FB5-8BCCABA97CF1}"/>
                </a:ext>
              </a:extLst>
            </p:cNvPr>
            <p:cNvSpPr txBox="1"/>
            <p:nvPr/>
          </p:nvSpPr>
          <p:spPr>
            <a:xfrm>
              <a:off x="0" y="-19050"/>
              <a:ext cx="1178269" cy="376254"/>
            </a:xfrm>
            <a:prstGeom prst="rect">
              <a:avLst/>
            </a:prstGeom>
          </p:spPr>
          <p:txBody>
            <a:bodyPr lIns="85725" tIns="85725" rIns="85725" bIns="85725" rtlCol="0" anchor="ctr"/>
            <a:lstStyle/>
            <a:p>
              <a:pPr algn="ctr">
                <a:lnSpc>
                  <a:spcPts val="1553"/>
                </a:lnSpc>
                <a:spcBef>
                  <a:spcPct val="0"/>
                </a:spcBef>
              </a:pPr>
              <a:r>
                <a:rPr lang="en-US" sz="1400" spc="11" dirty="0">
                  <a:solidFill>
                    <a:srgbClr val="FFFFFF"/>
                  </a:solidFill>
                  <a:latin typeface="Open Sauce Italics"/>
                </a:rPr>
                <a:t>Without closure we would not know which type of parking revenue.</a:t>
              </a:r>
            </a:p>
          </p:txBody>
        </p:sp>
      </p:grpSp>
      <p:grpSp>
        <p:nvGrpSpPr>
          <p:cNvPr id="15" name="Group 15">
            <a:extLst>
              <a:ext uri="{FF2B5EF4-FFF2-40B4-BE49-F238E27FC236}">
                <a16:creationId xmlns:a16="http://schemas.microsoft.com/office/drawing/2014/main" id="{F835C097-EE64-C482-3F91-67E5D12FCBB7}"/>
              </a:ext>
            </a:extLst>
          </p:cNvPr>
          <p:cNvGrpSpPr/>
          <p:nvPr/>
        </p:nvGrpSpPr>
        <p:grpSpPr>
          <a:xfrm>
            <a:off x="6400800" y="3853786"/>
            <a:ext cx="6713552" cy="477561"/>
            <a:chOff x="0" y="0"/>
            <a:chExt cx="1178269" cy="167703"/>
          </a:xfrm>
        </p:grpSpPr>
        <p:sp>
          <p:nvSpPr>
            <p:cNvPr id="16" name="Freeform 16">
              <a:extLst>
                <a:ext uri="{FF2B5EF4-FFF2-40B4-BE49-F238E27FC236}">
                  <a16:creationId xmlns:a16="http://schemas.microsoft.com/office/drawing/2014/main" id="{0860E7D3-8885-5799-3F3C-0330620EDD28}"/>
                </a:ext>
              </a:extLst>
            </p:cNvPr>
            <p:cNvSpPr/>
            <p:nvPr/>
          </p:nvSpPr>
          <p:spPr>
            <a:xfrm>
              <a:off x="0" y="0"/>
              <a:ext cx="1178269" cy="167703"/>
            </a:xfrm>
            <a:custGeom>
              <a:avLst/>
              <a:gdLst/>
              <a:ahLst/>
              <a:cxnLst/>
              <a:rect l="l" t="t" r="r" b="b"/>
              <a:pathLst>
                <a:path w="1178269" h="167703">
                  <a:moveTo>
                    <a:pt x="0" y="0"/>
                  </a:moveTo>
                  <a:lnTo>
                    <a:pt x="1178269" y="0"/>
                  </a:lnTo>
                  <a:lnTo>
                    <a:pt x="1178269" y="167703"/>
                  </a:lnTo>
                  <a:lnTo>
                    <a:pt x="0" y="167703"/>
                  </a:lnTo>
                  <a:close/>
                </a:path>
              </a:pathLst>
            </a:custGeom>
            <a:solidFill>
              <a:srgbClr val="1C5739"/>
            </a:solidFill>
          </p:spPr>
          <p:txBody>
            <a:bodyPr/>
            <a:lstStyle/>
            <a:p>
              <a:endParaRPr lang="en-US" sz="1350" dirty="0"/>
            </a:p>
          </p:txBody>
        </p:sp>
        <p:sp>
          <p:nvSpPr>
            <p:cNvPr id="17" name="TextBox 17">
              <a:extLst>
                <a:ext uri="{FF2B5EF4-FFF2-40B4-BE49-F238E27FC236}">
                  <a16:creationId xmlns:a16="http://schemas.microsoft.com/office/drawing/2014/main" id="{90D2447F-7746-59B3-AAB6-3A4BA12F6EAC}"/>
                </a:ext>
              </a:extLst>
            </p:cNvPr>
            <p:cNvSpPr txBox="1"/>
            <p:nvPr/>
          </p:nvSpPr>
          <p:spPr>
            <a:xfrm>
              <a:off x="0" y="-47625"/>
              <a:ext cx="1178269" cy="215328"/>
            </a:xfrm>
            <a:prstGeom prst="rect">
              <a:avLst/>
            </a:prstGeom>
          </p:spPr>
          <p:txBody>
            <a:bodyPr lIns="38100" tIns="38100" rIns="38100" bIns="38100" rtlCol="0" anchor="ctr"/>
            <a:lstStyle/>
            <a:p>
              <a:pPr algn="ctr">
                <a:lnSpc>
                  <a:spcPts val="2568"/>
                </a:lnSpc>
                <a:spcBef>
                  <a:spcPct val="0"/>
                </a:spcBef>
              </a:pPr>
              <a:r>
                <a:rPr lang="en-US" sz="1861" spc="18" dirty="0">
                  <a:solidFill>
                    <a:srgbClr val="FFFFFF"/>
                  </a:solidFill>
                  <a:latin typeface="Open Sauce Italics"/>
                </a:rPr>
                <a:t>Adding closure to a chart</a:t>
              </a:r>
            </a:p>
          </p:txBody>
        </p:sp>
      </p:grpSp>
      <p:grpSp>
        <p:nvGrpSpPr>
          <p:cNvPr id="18" name="Group 18">
            <a:extLst>
              <a:ext uri="{FF2B5EF4-FFF2-40B4-BE49-F238E27FC236}">
                <a16:creationId xmlns:a16="http://schemas.microsoft.com/office/drawing/2014/main" id="{C5774EF5-4DBD-513F-3E0C-7D975DFE899A}"/>
              </a:ext>
            </a:extLst>
          </p:cNvPr>
          <p:cNvGrpSpPr/>
          <p:nvPr/>
        </p:nvGrpSpPr>
        <p:grpSpPr>
          <a:xfrm>
            <a:off x="6420853" y="8777901"/>
            <a:ext cx="6649417" cy="1071440"/>
            <a:chOff x="0" y="-19050"/>
            <a:chExt cx="1178269" cy="376254"/>
          </a:xfrm>
        </p:grpSpPr>
        <p:sp>
          <p:nvSpPr>
            <p:cNvPr id="19" name="Freeform 19">
              <a:extLst>
                <a:ext uri="{FF2B5EF4-FFF2-40B4-BE49-F238E27FC236}">
                  <a16:creationId xmlns:a16="http://schemas.microsoft.com/office/drawing/2014/main" id="{380BE81E-2B6A-31E2-FE0B-0BDB7C7B21CA}"/>
                </a:ext>
              </a:extLst>
            </p:cNvPr>
            <p:cNvSpPr/>
            <p:nvPr/>
          </p:nvSpPr>
          <p:spPr>
            <a:xfrm>
              <a:off x="0" y="0"/>
              <a:ext cx="1178269" cy="357204"/>
            </a:xfrm>
            <a:custGeom>
              <a:avLst/>
              <a:gdLst/>
              <a:ahLst/>
              <a:cxnLst/>
              <a:rect l="l" t="t" r="r" b="b"/>
              <a:pathLst>
                <a:path w="1178269" h="357204">
                  <a:moveTo>
                    <a:pt x="0" y="0"/>
                  </a:moveTo>
                  <a:lnTo>
                    <a:pt x="1178269" y="0"/>
                  </a:lnTo>
                  <a:lnTo>
                    <a:pt x="1178269" y="357204"/>
                  </a:lnTo>
                  <a:lnTo>
                    <a:pt x="0" y="357204"/>
                  </a:lnTo>
                  <a:close/>
                </a:path>
              </a:pathLst>
            </a:custGeom>
            <a:solidFill>
              <a:srgbClr val="397D5A"/>
            </a:solidFill>
          </p:spPr>
          <p:txBody>
            <a:bodyPr/>
            <a:lstStyle/>
            <a:p>
              <a:endParaRPr lang="en-US" sz="1350" dirty="0"/>
            </a:p>
          </p:txBody>
        </p:sp>
        <p:sp>
          <p:nvSpPr>
            <p:cNvPr id="20" name="TextBox 20">
              <a:extLst>
                <a:ext uri="{FF2B5EF4-FFF2-40B4-BE49-F238E27FC236}">
                  <a16:creationId xmlns:a16="http://schemas.microsoft.com/office/drawing/2014/main" id="{2D9798E6-5B34-78A8-E1A8-5A64F1DCA7C8}"/>
                </a:ext>
              </a:extLst>
            </p:cNvPr>
            <p:cNvSpPr txBox="1"/>
            <p:nvPr/>
          </p:nvSpPr>
          <p:spPr>
            <a:xfrm>
              <a:off x="0" y="-19050"/>
              <a:ext cx="1115014" cy="376254"/>
            </a:xfrm>
            <a:prstGeom prst="rect">
              <a:avLst/>
            </a:prstGeom>
          </p:spPr>
          <p:txBody>
            <a:bodyPr lIns="85725" tIns="85725" rIns="85725" bIns="85725" rtlCol="0" anchor="ctr"/>
            <a:lstStyle/>
            <a:p>
              <a:pPr algn="ctr">
                <a:lnSpc>
                  <a:spcPts val="1553"/>
                </a:lnSpc>
                <a:spcBef>
                  <a:spcPct val="0"/>
                </a:spcBef>
              </a:pPr>
              <a:r>
                <a:rPr lang="en-US" sz="1400" spc="11" dirty="0">
                  <a:solidFill>
                    <a:srgbClr val="FFFFFF"/>
                  </a:solidFill>
                  <a:latin typeface="Open Sauce Italics"/>
                </a:rPr>
                <a:t>This requires a few extra steps, but it clears up the revenue type.</a:t>
              </a:r>
            </a:p>
          </p:txBody>
        </p:sp>
      </p:grpSp>
      <p:sp>
        <p:nvSpPr>
          <p:cNvPr id="28" name="Freeform 28">
            <a:extLst>
              <a:ext uri="{FF2B5EF4-FFF2-40B4-BE49-F238E27FC236}">
                <a16:creationId xmlns:a16="http://schemas.microsoft.com/office/drawing/2014/main" id="{7A832E4F-8F41-AC68-42A8-6E57B299D43D}"/>
              </a:ext>
            </a:extLst>
          </p:cNvPr>
          <p:cNvSpPr/>
          <p:nvPr/>
        </p:nvSpPr>
        <p:spPr>
          <a:xfrm>
            <a:off x="11556361" y="-328990"/>
            <a:ext cx="3087267" cy="3087267"/>
          </a:xfrm>
          <a:custGeom>
            <a:avLst/>
            <a:gdLst/>
            <a:ahLst/>
            <a:cxnLst/>
            <a:rect l="l" t="t" r="r" b="b"/>
            <a:pathLst>
              <a:path w="4116356" h="4116356">
                <a:moveTo>
                  <a:pt x="0" y="0"/>
                </a:moveTo>
                <a:lnTo>
                  <a:pt x="4116355" y="0"/>
                </a:lnTo>
                <a:lnTo>
                  <a:pt x="4116355" y="4116356"/>
                </a:lnTo>
                <a:lnTo>
                  <a:pt x="0" y="41163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350" dirty="0"/>
          </a:p>
        </p:txBody>
      </p:sp>
      <p:sp>
        <p:nvSpPr>
          <p:cNvPr id="29" name="Freeform 29">
            <a:extLst>
              <a:ext uri="{FF2B5EF4-FFF2-40B4-BE49-F238E27FC236}">
                <a16:creationId xmlns:a16="http://schemas.microsoft.com/office/drawing/2014/main" id="{4DBACBAE-7DD8-CDE7-098A-FD062040A05B}"/>
              </a:ext>
            </a:extLst>
          </p:cNvPr>
          <p:cNvSpPr/>
          <p:nvPr/>
        </p:nvSpPr>
        <p:spPr>
          <a:xfrm>
            <a:off x="-1951784" y="1285876"/>
            <a:ext cx="2442065" cy="2442065"/>
          </a:xfrm>
          <a:custGeom>
            <a:avLst/>
            <a:gdLst/>
            <a:ahLst/>
            <a:cxnLst/>
            <a:rect l="l" t="t" r="r" b="b"/>
            <a:pathLst>
              <a:path w="3256087" h="3256087">
                <a:moveTo>
                  <a:pt x="0" y="0"/>
                </a:moveTo>
                <a:lnTo>
                  <a:pt x="3256087" y="0"/>
                </a:lnTo>
                <a:lnTo>
                  <a:pt x="3256087" y="3256087"/>
                </a:lnTo>
                <a:lnTo>
                  <a:pt x="0" y="325608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350" dirty="0"/>
          </a:p>
        </p:txBody>
      </p:sp>
      <p:pic>
        <p:nvPicPr>
          <p:cNvPr id="6" name="Picture 5" descr="A diagram of a parking revenue&#10;&#10;Description automatically generated">
            <a:extLst>
              <a:ext uri="{FF2B5EF4-FFF2-40B4-BE49-F238E27FC236}">
                <a16:creationId xmlns:a16="http://schemas.microsoft.com/office/drawing/2014/main" id="{71DA1970-4ABD-086F-6C77-9C331125B080}"/>
              </a:ext>
            </a:extLst>
          </p:cNvPr>
          <p:cNvPicPr>
            <a:picLocks noChangeAspect="1"/>
          </p:cNvPicPr>
          <p:nvPr/>
        </p:nvPicPr>
        <p:blipFill>
          <a:blip r:embed="rId5"/>
          <a:stretch>
            <a:fillRect/>
          </a:stretch>
        </p:blipFill>
        <p:spPr>
          <a:xfrm>
            <a:off x="6464935" y="4650485"/>
            <a:ext cx="6649417" cy="3971783"/>
          </a:xfrm>
          <a:prstGeom prst="rect">
            <a:avLst/>
          </a:prstGeom>
          <a:ln>
            <a:solidFill>
              <a:schemeClr val="tx1"/>
            </a:solidFill>
          </a:ln>
        </p:spPr>
      </p:pic>
      <p:pic>
        <p:nvPicPr>
          <p:cNvPr id="22" name="Picture 21">
            <a:extLst>
              <a:ext uri="{FF2B5EF4-FFF2-40B4-BE49-F238E27FC236}">
                <a16:creationId xmlns:a16="http://schemas.microsoft.com/office/drawing/2014/main" id="{A15DBD26-55A8-12C7-10BB-6C711932250C}"/>
              </a:ext>
            </a:extLst>
          </p:cNvPr>
          <p:cNvPicPr>
            <a:picLocks noChangeAspect="1"/>
          </p:cNvPicPr>
          <p:nvPr/>
        </p:nvPicPr>
        <p:blipFill>
          <a:blip r:embed="rId6"/>
          <a:stretch>
            <a:fillRect/>
          </a:stretch>
        </p:blipFill>
        <p:spPr>
          <a:xfrm>
            <a:off x="152400" y="4650484"/>
            <a:ext cx="6042837" cy="3971783"/>
          </a:xfrm>
          <a:prstGeom prst="rect">
            <a:avLst/>
          </a:prstGeom>
        </p:spPr>
      </p:pic>
    </p:spTree>
    <p:extLst>
      <p:ext uri="{BB962C8B-B14F-4D97-AF65-F5344CB8AC3E}">
        <p14:creationId xmlns:p14="http://schemas.microsoft.com/office/powerpoint/2010/main" val="3011386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67EB5F-C2DE-8CC2-CABD-214ECF47678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469A3FE-C545-DD09-A37E-3EAC570789E4}"/>
              </a:ext>
            </a:extLst>
          </p:cNvPr>
          <p:cNvSpPr/>
          <p:nvPr/>
        </p:nvSpPr>
        <p:spPr>
          <a:xfrm flipH="1" flipV="1">
            <a:off x="0" y="1285875"/>
            <a:ext cx="13716000" cy="771525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en-US" sz="1350" dirty="0"/>
          </a:p>
        </p:txBody>
      </p:sp>
      <p:grpSp>
        <p:nvGrpSpPr>
          <p:cNvPr id="3" name="Group 3">
            <a:extLst>
              <a:ext uri="{FF2B5EF4-FFF2-40B4-BE49-F238E27FC236}">
                <a16:creationId xmlns:a16="http://schemas.microsoft.com/office/drawing/2014/main" id="{DBB4AF8E-0F51-71DB-8976-DDC9E369DD91}"/>
              </a:ext>
            </a:extLst>
          </p:cNvPr>
          <p:cNvGrpSpPr/>
          <p:nvPr/>
        </p:nvGrpSpPr>
        <p:grpSpPr>
          <a:xfrm>
            <a:off x="-396002" y="1285875"/>
            <a:ext cx="14286242" cy="2314575"/>
            <a:chOff x="0" y="0"/>
            <a:chExt cx="5016842" cy="812800"/>
          </a:xfrm>
        </p:grpSpPr>
        <p:sp>
          <p:nvSpPr>
            <p:cNvPr id="4" name="Freeform 4">
              <a:extLst>
                <a:ext uri="{FF2B5EF4-FFF2-40B4-BE49-F238E27FC236}">
                  <a16:creationId xmlns:a16="http://schemas.microsoft.com/office/drawing/2014/main" id="{9C2BA567-B765-0168-DEBD-47B431FF8BFE}"/>
                </a:ext>
              </a:extLst>
            </p:cNvPr>
            <p:cNvSpPr/>
            <p:nvPr/>
          </p:nvSpPr>
          <p:spPr>
            <a:xfrm>
              <a:off x="0" y="0"/>
              <a:ext cx="5016842" cy="812800"/>
            </a:xfrm>
            <a:custGeom>
              <a:avLst/>
              <a:gdLst/>
              <a:ahLst/>
              <a:cxnLst/>
              <a:rect l="l" t="t" r="r" b="b"/>
              <a:pathLst>
                <a:path w="5016842" h="812800">
                  <a:moveTo>
                    <a:pt x="0" y="0"/>
                  </a:moveTo>
                  <a:lnTo>
                    <a:pt x="5016842" y="0"/>
                  </a:lnTo>
                  <a:lnTo>
                    <a:pt x="5016842" y="812800"/>
                  </a:lnTo>
                  <a:lnTo>
                    <a:pt x="0" y="812800"/>
                  </a:lnTo>
                  <a:close/>
                </a:path>
              </a:pathLst>
            </a:custGeom>
            <a:solidFill>
              <a:srgbClr val="1C5739"/>
            </a:solidFill>
          </p:spPr>
          <p:txBody>
            <a:bodyPr/>
            <a:lstStyle/>
            <a:p>
              <a:endParaRPr lang="en-US" sz="1350" dirty="0"/>
            </a:p>
          </p:txBody>
        </p:sp>
        <p:sp>
          <p:nvSpPr>
            <p:cNvPr id="5" name="TextBox 5">
              <a:extLst>
                <a:ext uri="{FF2B5EF4-FFF2-40B4-BE49-F238E27FC236}">
                  <a16:creationId xmlns:a16="http://schemas.microsoft.com/office/drawing/2014/main" id="{7D63A24D-9243-1DCD-BCA0-1D1367AE0EF0}"/>
                </a:ext>
              </a:extLst>
            </p:cNvPr>
            <p:cNvSpPr txBox="1"/>
            <p:nvPr/>
          </p:nvSpPr>
          <p:spPr>
            <a:xfrm>
              <a:off x="0" y="-19050"/>
              <a:ext cx="5016842" cy="831850"/>
            </a:xfrm>
            <a:prstGeom prst="rect">
              <a:avLst/>
            </a:prstGeom>
          </p:spPr>
          <p:txBody>
            <a:bodyPr lIns="38100" tIns="38100" rIns="38100" bIns="38100" rtlCol="0" anchor="ctr"/>
            <a:lstStyle/>
            <a:p>
              <a:pPr algn="ctr">
                <a:lnSpc>
                  <a:spcPts val="2144"/>
                </a:lnSpc>
              </a:pPr>
              <a:endParaRPr sz="1350" dirty="0"/>
            </a:p>
          </p:txBody>
        </p:sp>
      </p:grpSp>
      <p:grpSp>
        <p:nvGrpSpPr>
          <p:cNvPr id="7" name="Group 7">
            <a:extLst>
              <a:ext uri="{FF2B5EF4-FFF2-40B4-BE49-F238E27FC236}">
                <a16:creationId xmlns:a16="http://schemas.microsoft.com/office/drawing/2014/main" id="{C72ACA34-4574-403F-5247-09A999D8452E}"/>
              </a:ext>
            </a:extLst>
          </p:cNvPr>
          <p:cNvGrpSpPr/>
          <p:nvPr/>
        </p:nvGrpSpPr>
        <p:grpSpPr>
          <a:xfrm>
            <a:off x="76201" y="3732202"/>
            <a:ext cx="12751082" cy="3303081"/>
            <a:chOff x="-152562" y="-47625"/>
            <a:chExt cx="3406243" cy="1159928"/>
          </a:xfrm>
        </p:grpSpPr>
        <p:sp>
          <p:nvSpPr>
            <p:cNvPr id="8" name="Freeform 8">
              <a:extLst>
                <a:ext uri="{FF2B5EF4-FFF2-40B4-BE49-F238E27FC236}">
                  <a16:creationId xmlns:a16="http://schemas.microsoft.com/office/drawing/2014/main" id="{F570C836-5A9D-8ABF-898C-97476EF22806}"/>
                </a:ext>
              </a:extLst>
            </p:cNvPr>
            <p:cNvSpPr/>
            <p:nvPr/>
          </p:nvSpPr>
          <p:spPr>
            <a:xfrm>
              <a:off x="-152562" y="0"/>
              <a:ext cx="3406243" cy="167703"/>
            </a:xfrm>
            <a:custGeom>
              <a:avLst/>
              <a:gdLst/>
              <a:ahLst/>
              <a:cxnLst/>
              <a:rect l="l" t="t" r="r" b="b"/>
              <a:pathLst>
                <a:path w="1178269" h="167703">
                  <a:moveTo>
                    <a:pt x="0" y="0"/>
                  </a:moveTo>
                  <a:lnTo>
                    <a:pt x="1178269" y="0"/>
                  </a:lnTo>
                  <a:lnTo>
                    <a:pt x="1178269" y="167703"/>
                  </a:lnTo>
                  <a:lnTo>
                    <a:pt x="0" y="167703"/>
                  </a:lnTo>
                  <a:close/>
                </a:path>
              </a:pathLst>
            </a:custGeom>
            <a:solidFill>
              <a:srgbClr val="1C5739"/>
            </a:solidFill>
          </p:spPr>
          <p:txBody>
            <a:bodyPr/>
            <a:lstStyle/>
            <a:p>
              <a:endParaRPr lang="en-US" sz="1350" dirty="0"/>
            </a:p>
          </p:txBody>
        </p:sp>
        <p:sp>
          <p:nvSpPr>
            <p:cNvPr id="9" name="TextBox 9">
              <a:extLst>
                <a:ext uri="{FF2B5EF4-FFF2-40B4-BE49-F238E27FC236}">
                  <a16:creationId xmlns:a16="http://schemas.microsoft.com/office/drawing/2014/main" id="{1DC649B9-B2B5-A27B-E1BC-48924EAB762A}"/>
                </a:ext>
              </a:extLst>
            </p:cNvPr>
            <p:cNvSpPr txBox="1"/>
            <p:nvPr/>
          </p:nvSpPr>
          <p:spPr>
            <a:xfrm>
              <a:off x="-152562" y="-47625"/>
              <a:ext cx="1419995" cy="215328"/>
            </a:xfrm>
            <a:prstGeom prst="rect">
              <a:avLst/>
            </a:prstGeom>
          </p:spPr>
          <p:txBody>
            <a:bodyPr lIns="38100" tIns="38100" rIns="38100" bIns="38100" rtlCol="0" anchor="ctr"/>
            <a:lstStyle/>
            <a:p>
              <a:pPr algn="ctr">
                <a:lnSpc>
                  <a:spcPts val="2568"/>
                </a:lnSpc>
                <a:spcBef>
                  <a:spcPct val="0"/>
                </a:spcBef>
              </a:pPr>
              <a:r>
                <a:rPr lang="en-US" sz="1861" spc="18" dirty="0">
                  <a:solidFill>
                    <a:srgbClr val="FFFFFF"/>
                  </a:solidFill>
                  <a:latin typeface="Open Sauce Italics"/>
                </a:rPr>
                <a:t>Attentive Processing – How many 5’s?</a:t>
              </a:r>
            </a:p>
          </p:txBody>
        </p:sp>
        <p:sp>
          <p:nvSpPr>
            <p:cNvPr id="24" name="TextBox 9">
              <a:extLst>
                <a:ext uri="{FF2B5EF4-FFF2-40B4-BE49-F238E27FC236}">
                  <a16:creationId xmlns:a16="http://schemas.microsoft.com/office/drawing/2014/main" id="{C7912E89-50D5-B9D5-38C4-8C878A740F1F}"/>
                </a:ext>
              </a:extLst>
            </p:cNvPr>
            <p:cNvSpPr txBox="1"/>
            <p:nvPr/>
          </p:nvSpPr>
          <p:spPr>
            <a:xfrm>
              <a:off x="-126605" y="896975"/>
              <a:ext cx="1419995" cy="215328"/>
            </a:xfrm>
            <a:prstGeom prst="rect">
              <a:avLst/>
            </a:prstGeom>
          </p:spPr>
          <p:txBody>
            <a:bodyPr lIns="38100" tIns="38100" rIns="38100" bIns="38100" rtlCol="0" anchor="ctr"/>
            <a:lstStyle/>
            <a:p>
              <a:pPr algn="ctr">
                <a:lnSpc>
                  <a:spcPts val="2568"/>
                </a:lnSpc>
                <a:spcBef>
                  <a:spcPct val="0"/>
                </a:spcBef>
              </a:pPr>
              <a:r>
                <a:rPr lang="en-US" sz="1861" spc="18" dirty="0">
                  <a:solidFill>
                    <a:srgbClr val="FFFFFF"/>
                  </a:solidFill>
                  <a:latin typeface="Open Sauce Italics"/>
                </a:rPr>
                <a:t>Attentive Processing – How many 5’s?</a:t>
              </a:r>
            </a:p>
          </p:txBody>
        </p:sp>
      </p:grpSp>
      <p:sp>
        <p:nvSpPr>
          <p:cNvPr id="10" name="TextBox 10">
            <a:extLst>
              <a:ext uri="{FF2B5EF4-FFF2-40B4-BE49-F238E27FC236}">
                <a16:creationId xmlns:a16="http://schemas.microsoft.com/office/drawing/2014/main" id="{64B3F3A7-9166-C709-B19B-480672A93BE6}"/>
              </a:ext>
            </a:extLst>
          </p:cNvPr>
          <p:cNvSpPr txBox="1"/>
          <p:nvPr/>
        </p:nvSpPr>
        <p:spPr>
          <a:xfrm>
            <a:off x="490281" y="2124365"/>
            <a:ext cx="12539919" cy="988540"/>
          </a:xfrm>
          <a:prstGeom prst="rect">
            <a:avLst/>
          </a:prstGeom>
        </p:spPr>
        <p:txBody>
          <a:bodyPr wrap="square" lIns="0" tIns="0" rIns="0" bIns="0" rtlCol="0" anchor="t">
            <a:spAutoFit/>
          </a:bodyPr>
          <a:lstStyle/>
          <a:p>
            <a:pPr algn="ctr">
              <a:lnSpc>
                <a:spcPts val="8165"/>
              </a:lnSpc>
            </a:pPr>
            <a:r>
              <a:rPr lang="en-US" sz="5916" spc="580" dirty="0">
                <a:solidFill>
                  <a:srgbClr val="FFFFFF"/>
                </a:solidFill>
                <a:latin typeface="Arial Black" panose="020B0A04020102020204" pitchFamily="34" charset="0"/>
              </a:rPr>
              <a:t>2. Iconic Memory</a:t>
            </a:r>
          </a:p>
        </p:txBody>
      </p:sp>
      <p:grpSp>
        <p:nvGrpSpPr>
          <p:cNvPr id="11" name="Group 11">
            <a:extLst>
              <a:ext uri="{FF2B5EF4-FFF2-40B4-BE49-F238E27FC236}">
                <a16:creationId xmlns:a16="http://schemas.microsoft.com/office/drawing/2014/main" id="{2DBED104-E4A7-C337-D98E-FAE9153A9743}"/>
              </a:ext>
            </a:extLst>
          </p:cNvPr>
          <p:cNvGrpSpPr/>
          <p:nvPr/>
        </p:nvGrpSpPr>
        <p:grpSpPr>
          <a:xfrm>
            <a:off x="76201" y="8832148"/>
            <a:ext cx="6150360" cy="1017193"/>
            <a:chOff x="0" y="0"/>
            <a:chExt cx="1178269" cy="357204"/>
          </a:xfrm>
        </p:grpSpPr>
        <p:sp>
          <p:nvSpPr>
            <p:cNvPr id="12" name="Freeform 12">
              <a:extLst>
                <a:ext uri="{FF2B5EF4-FFF2-40B4-BE49-F238E27FC236}">
                  <a16:creationId xmlns:a16="http://schemas.microsoft.com/office/drawing/2014/main" id="{AA2FCF22-E0DB-5740-F154-E2617745DC60}"/>
                </a:ext>
              </a:extLst>
            </p:cNvPr>
            <p:cNvSpPr/>
            <p:nvPr/>
          </p:nvSpPr>
          <p:spPr>
            <a:xfrm>
              <a:off x="0" y="0"/>
              <a:ext cx="1178269" cy="357204"/>
            </a:xfrm>
            <a:custGeom>
              <a:avLst/>
              <a:gdLst/>
              <a:ahLst/>
              <a:cxnLst/>
              <a:rect l="l" t="t" r="r" b="b"/>
              <a:pathLst>
                <a:path w="1178269" h="357204">
                  <a:moveTo>
                    <a:pt x="0" y="0"/>
                  </a:moveTo>
                  <a:lnTo>
                    <a:pt x="1178269" y="0"/>
                  </a:lnTo>
                  <a:lnTo>
                    <a:pt x="1178269" y="357204"/>
                  </a:lnTo>
                  <a:lnTo>
                    <a:pt x="0" y="357204"/>
                  </a:lnTo>
                  <a:close/>
                </a:path>
              </a:pathLst>
            </a:custGeom>
            <a:solidFill>
              <a:srgbClr val="397D5A"/>
            </a:solidFill>
          </p:spPr>
          <p:txBody>
            <a:bodyPr/>
            <a:lstStyle/>
            <a:p>
              <a:endParaRPr lang="en-US" sz="1350" dirty="0"/>
            </a:p>
          </p:txBody>
        </p:sp>
        <p:sp>
          <p:nvSpPr>
            <p:cNvPr id="13" name="TextBox 13">
              <a:extLst>
                <a:ext uri="{FF2B5EF4-FFF2-40B4-BE49-F238E27FC236}">
                  <a16:creationId xmlns:a16="http://schemas.microsoft.com/office/drawing/2014/main" id="{97712D29-38FE-4DD6-1C10-8C6CA9EF7785}"/>
                </a:ext>
              </a:extLst>
            </p:cNvPr>
            <p:cNvSpPr txBox="1"/>
            <p:nvPr/>
          </p:nvSpPr>
          <p:spPr>
            <a:xfrm>
              <a:off x="0" y="-19050"/>
              <a:ext cx="1178269" cy="376254"/>
            </a:xfrm>
            <a:prstGeom prst="rect">
              <a:avLst/>
            </a:prstGeom>
          </p:spPr>
          <p:txBody>
            <a:bodyPr lIns="85725" tIns="85725" rIns="85725" bIns="85725" rtlCol="0" anchor="ctr"/>
            <a:lstStyle/>
            <a:p>
              <a:pPr algn="ctr">
                <a:lnSpc>
                  <a:spcPts val="1553"/>
                </a:lnSpc>
                <a:spcBef>
                  <a:spcPct val="0"/>
                </a:spcBef>
              </a:pPr>
              <a:r>
                <a:rPr lang="en-US" sz="1400" spc="11" dirty="0">
                  <a:solidFill>
                    <a:srgbClr val="FFFFFF"/>
                  </a:solidFill>
                  <a:latin typeface="Open Sauce Italics"/>
                </a:rPr>
                <a:t>Notice how your eye is drawn to the numbers in red!</a:t>
              </a:r>
            </a:p>
          </p:txBody>
        </p:sp>
      </p:grpSp>
      <p:grpSp>
        <p:nvGrpSpPr>
          <p:cNvPr id="15" name="Group 15">
            <a:extLst>
              <a:ext uri="{FF2B5EF4-FFF2-40B4-BE49-F238E27FC236}">
                <a16:creationId xmlns:a16="http://schemas.microsoft.com/office/drawing/2014/main" id="{C7333B0B-0712-84ED-479F-F52C7BD1998F}"/>
              </a:ext>
            </a:extLst>
          </p:cNvPr>
          <p:cNvGrpSpPr/>
          <p:nvPr/>
        </p:nvGrpSpPr>
        <p:grpSpPr>
          <a:xfrm>
            <a:off x="125244" y="6406740"/>
            <a:ext cx="12904956" cy="477561"/>
            <a:chOff x="0" y="0"/>
            <a:chExt cx="1178269" cy="167703"/>
          </a:xfrm>
        </p:grpSpPr>
        <p:sp>
          <p:nvSpPr>
            <p:cNvPr id="16" name="Freeform 16">
              <a:extLst>
                <a:ext uri="{FF2B5EF4-FFF2-40B4-BE49-F238E27FC236}">
                  <a16:creationId xmlns:a16="http://schemas.microsoft.com/office/drawing/2014/main" id="{7BD0DE8F-6D0B-8BB3-B7AD-C8D6A48D03D5}"/>
                </a:ext>
              </a:extLst>
            </p:cNvPr>
            <p:cNvSpPr/>
            <p:nvPr/>
          </p:nvSpPr>
          <p:spPr>
            <a:xfrm>
              <a:off x="0" y="0"/>
              <a:ext cx="1178269" cy="167703"/>
            </a:xfrm>
            <a:custGeom>
              <a:avLst/>
              <a:gdLst/>
              <a:ahLst/>
              <a:cxnLst/>
              <a:rect l="l" t="t" r="r" b="b"/>
              <a:pathLst>
                <a:path w="1178269" h="167703">
                  <a:moveTo>
                    <a:pt x="0" y="0"/>
                  </a:moveTo>
                  <a:lnTo>
                    <a:pt x="1178269" y="0"/>
                  </a:lnTo>
                  <a:lnTo>
                    <a:pt x="1178269" y="167703"/>
                  </a:lnTo>
                  <a:lnTo>
                    <a:pt x="0" y="167703"/>
                  </a:lnTo>
                  <a:close/>
                </a:path>
              </a:pathLst>
            </a:custGeom>
            <a:solidFill>
              <a:srgbClr val="1C5739"/>
            </a:solidFill>
          </p:spPr>
          <p:txBody>
            <a:bodyPr/>
            <a:lstStyle/>
            <a:p>
              <a:endParaRPr lang="en-US" sz="1350" dirty="0"/>
            </a:p>
          </p:txBody>
        </p:sp>
        <p:sp>
          <p:nvSpPr>
            <p:cNvPr id="17" name="TextBox 17">
              <a:extLst>
                <a:ext uri="{FF2B5EF4-FFF2-40B4-BE49-F238E27FC236}">
                  <a16:creationId xmlns:a16="http://schemas.microsoft.com/office/drawing/2014/main" id="{AEAE18EE-D25A-49D1-C4D9-AC3294748F0B}"/>
                </a:ext>
              </a:extLst>
            </p:cNvPr>
            <p:cNvSpPr txBox="1"/>
            <p:nvPr/>
          </p:nvSpPr>
          <p:spPr>
            <a:xfrm>
              <a:off x="0" y="-47625"/>
              <a:ext cx="1178269" cy="215328"/>
            </a:xfrm>
            <a:prstGeom prst="rect">
              <a:avLst/>
            </a:prstGeom>
          </p:spPr>
          <p:txBody>
            <a:bodyPr lIns="38100" tIns="38100" rIns="38100" bIns="38100" rtlCol="0" anchor="ctr"/>
            <a:lstStyle/>
            <a:p>
              <a:pPr>
                <a:lnSpc>
                  <a:spcPts val="2568"/>
                </a:lnSpc>
                <a:spcBef>
                  <a:spcPct val="0"/>
                </a:spcBef>
              </a:pPr>
              <a:r>
                <a:rPr lang="en-US" sz="1861" spc="18" dirty="0">
                  <a:solidFill>
                    <a:srgbClr val="FFFFFF"/>
                  </a:solidFill>
                  <a:latin typeface="Open Sauce Italics"/>
                </a:rPr>
                <a:t>Preattentive Attribute Processing – How many </a:t>
              </a:r>
              <a:r>
                <a:rPr lang="en-US" sz="1861" spc="18" dirty="0">
                  <a:solidFill>
                    <a:srgbClr val="FF0000"/>
                  </a:solidFill>
                  <a:latin typeface="Open Sauce Italics"/>
                </a:rPr>
                <a:t>5’</a:t>
              </a:r>
              <a:r>
                <a:rPr lang="en-US" sz="1861" spc="18" dirty="0">
                  <a:solidFill>
                    <a:srgbClr val="FFFFFF"/>
                  </a:solidFill>
                  <a:latin typeface="Open Sauce Italics"/>
                </a:rPr>
                <a:t>s?</a:t>
              </a:r>
            </a:p>
          </p:txBody>
        </p:sp>
      </p:grpSp>
      <p:grpSp>
        <p:nvGrpSpPr>
          <p:cNvPr id="18" name="Group 18">
            <a:extLst>
              <a:ext uri="{FF2B5EF4-FFF2-40B4-BE49-F238E27FC236}">
                <a16:creationId xmlns:a16="http://schemas.microsoft.com/office/drawing/2014/main" id="{1103F8BE-ADAF-63B1-9935-EF45788EEDF6}"/>
              </a:ext>
            </a:extLst>
          </p:cNvPr>
          <p:cNvGrpSpPr/>
          <p:nvPr/>
        </p:nvGrpSpPr>
        <p:grpSpPr>
          <a:xfrm>
            <a:off x="6420853" y="8832149"/>
            <a:ext cx="6649417" cy="1176026"/>
            <a:chOff x="0" y="0"/>
            <a:chExt cx="1178269" cy="412981"/>
          </a:xfrm>
        </p:grpSpPr>
        <p:sp>
          <p:nvSpPr>
            <p:cNvPr id="19" name="Freeform 19">
              <a:extLst>
                <a:ext uri="{FF2B5EF4-FFF2-40B4-BE49-F238E27FC236}">
                  <a16:creationId xmlns:a16="http://schemas.microsoft.com/office/drawing/2014/main" id="{04D00315-A45B-276E-BE85-14F05373DFC4}"/>
                </a:ext>
              </a:extLst>
            </p:cNvPr>
            <p:cNvSpPr/>
            <p:nvPr/>
          </p:nvSpPr>
          <p:spPr>
            <a:xfrm>
              <a:off x="0" y="0"/>
              <a:ext cx="1178269" cy="357204"/>
            </a:xfrm>
            <a:custGeom>
              <a:avLst/>
              <a:gdLst/>
              <a:ahLst/>
              <a:cxnLst/>
              <a:rect l="l" t="t" r="r" b="b"/>
              <a:pathLst>
                <a:path w="1178269" h="357204">
                  <a:moveTo>
                    <a:pt x="0" y="0"/>
                  </a:moveTo>
                  <a:lnTo>
                    <a:pt x="1178269" y="0"/>
                  </a:lnTo>
                  <a:lnTo>
                    <a:pt x="1178269" y="357204"/>
                  </a:lnTo>
                  <a:lnTo>
                    <a:pt x="0" y="357204"/>
                  </a:lnTo>
                  <a:close/>
                </a:path>
              </a:pathLst>
            </a:custGeom>
            <a:solidFill>
              <a:srgbClr val="397D5A"/>
            </a:solidFill>
          </p:spPr>
          <p:txBody>
            <a:bodyPr/>
            <a:lstStyle/>
            <a:p>
              <a:endParaRPr lang="en-US" sz="1350" dirty="0"/>
            </a:p>
          </p:txBody>
        </p:sp>
        <p:sp>
          <p:nvSpPr>
            <p:cNvPr id="20" name="TextBox 20">
              <a:extLst>
                <a:ext uri="{FF2B5EF4-FFF2-40B4-BE49-F238E27FC236}">
                  <a16:creationId xmlns:a16="http://schemas.microsoft.com/office/drawing/2014/main" id="{23CAC05B-04E0-EA93-9261-3AE1003C59D8}"/>
                </a:ext>
              </a:extLst>
            </p:cNvPr>
            <p:cNvSpPr txBox="1"/>
            <p:nvPr/>
          </p:nvSpPr>
          <p:spPr>
            <a:xfrm>
              <a:off x="0" y="36727"/>
              <a:ext cx="1144164" cy="376254"/>
            </a:xfrm>
            <a:prstGeom prst="rect">
              <a:avLst/>
            </a:prstGeom>
          </p:spPr>
          <p:txBody>
            <a:bodyPr lIns="85725" tIns="85725" rIns="85725" bIns="85725" rtlCol="0" anchor="ctr"/>
            <a:lstStyle/>
            <a:p>
              <a:pPr algn="ctr">
                <a:lnSpc>
                  <a:spcPts val="1553"/>
                </a:lnSpc>
                <a:spcBef>
                  <a:spcPct val="0"/>
                </a:spcBef>
              </a:pPr>
              <a:r>
                <a:rPr lang="en-US" dirty="0">
                  <a:solidFill>
                    <a:schemeClr val="bg1"/>
                  </a:solidFill>
                </a:rPr>
                <a:t>Knaflic says it best, “If we use preattentive attributes strategically, they can help us enable our audience to see what we want them to see before they even know they’re seeing it” (Knaflic, 2015, p. 99).  </a:t>
              </a:r>
            </a:p>
            <a:p>
              <a:pPr algn="ctr">
                <a:lnSpc>
                  <a:spcPts val="1553"/>
                </a:lnSpc>
                <a:spcBef>
                  <a:spcPct val="0"/>
                </a:spcBef>
              </a:pPr>
              <a:r>
                <a:rPr lang="en-US" sz="1400" spc="11" dirty="0">
                  <a:solidFill>
                    <a:srgbClr val="FFFFFF"/>
                  </a:solidFill>
                  <a:latin typeface="Open Sauce Italics"/>
                </a:rPr>
                <a:t>.</a:t>
              </a:r>
            </a:p>
          </p:txBody>
        </p:sp>
      </p:grpSp>
      <p:sp>
        <p:nvSpPr>
          <p:cNvPr id="28" name="Freeform 28">
            <a:extLst>
              <a:ext uri="{FF2B5EF4-FFF2-40B4-BE49-F238E27FC236}">
                <a16:creationId xmlns:a16="http://schemas.microsoft.com/office/drawing/2014/main" id="{4A9C5A22-F228-82E6-C3E1-093CECF4FA93}"/>
              </a:ext>
            </a:extLst>
          </p:cNvPr>
          <p:cNvSpPr/>
          <p:nvPr/>
        </p:nvSpPr>
        <p:spPr>
          <a:xfrm>
            <a:off x="11556361" y="-328990"/>
            <a:ext cx="3087267" cy="3087267"/>
          </a:xfrm>
          <a:custGeom>
            <a:avLst/>
            <a:gdLst/>
            <a:ahLst/>
            <a:cxnLst/>
            <a:rect l="l" t="t" r="r" b="b"/>
            <a:pathLst>
              <a:path w="4116356" h="4116356">
                <a:moveTo>
                  <a:pt x="0" y="0"/>
                </a:moveTo>
                <a:lnTo>
                  <a:pt x="4116355" y="0"/>
                </a:lnTo>
                <a:lnTo>
                  <a:pt x="4116355" y="4116356"/>
                </a:lnTo>
                <a:lnTo>
                  <a:pt x="0" y="41163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350" dirty="0"/>
          </a:p>
        </p:txBody>
      </p:sp>
      <p:sp>
        <p:nvSpPr>
          <p:cNvPr id="29" name="Freeform 29">
            <a:extLst>
              <a:ext uri="{FF2B5EF4-FFF2-40B4-BE49-F238E27FC236}">
                <a16:creationId xmlns:a16="http://schemas.microsoft.com/office/drawing/2014/main" id="{19D9B90E-8576-7305-CD6C-C143F6C8708F}"/>
              </a:ext>
            </a:extLst>
          </p:cNvPr>
          <p:cNvSpPr/>
          <p:nvPr/>
        </p:nvSpPr>
        <p:spPr>
          <a:xfrm>
            <a:off x="-1951784" y="1285876"/>
            <a:ext cx="2442065" cy="2442065"/>
          </a:xfrm>
          <a:custGeom>
            <a:avLst/>
            <a:gdLst/>
            <a:ahLst/>
            <a:cxnLst/>
            <a:rect l="l" t="t" r="r" b="b"/>
            <a:pathLst>
              <a:path w="3256087" h="3256087">
                <a:moveTo>
                  <a:pt x="0" y="0"/>
                </a:moveTo>
                <a:lnTo>
                  <a:pt x="3256087" y="0"/>
                </a:lnTo>
                <a:lnTo>
                  <a:pt x="3256087" y="3256087"/>
                </a:lnTo>
                <a:lnTo>
                  <a:pt x="0" y="325608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350" dirty="0"/>
          </a:p>
        </p:txBody>
      </p:sp>
      <p:pic>
        <p:nvPicPr>
          <p:cNvPr id="21" name="Picture 20">
            <a:extLst>
              <a:ext uri="{FF2B5EF4-FFF2-40B4-BE49-F238E27FC236}">
                <a16:creationId xmlns:a16="http://schemas.microsoft.com/office/drawing/2014/main" id="{EC9D78F9-1DBC-683C-5F68-A6284B93DB32}"/>
              </a:ext>
            </a:extLst>
          </p:cNvPr>
          <p:cNvPicPr>
            <a:picLocks noChangeAspect="1"/>
          </p:cNvPicPr>
          <p:nvPr/>
        </p:nvPicPr>
        <p:blipFill>
          <a:blip r:embed="rId5"/>
          <a:stretch>
            <a:fillRect/>
          </a:stretch>
        </p:blipFill>
        <p:spPr>
          <a:xfrm>
            <a:off x="490281" y="4504195"/>
            <a:ext cx="12337002" cy="1583805"/>
          </a:xfrm>
          <a:prstGeom prst="rect">
            <a:avLst/>
          </a:prstGeom>
        </p:spPr>
      </p:pic>
      <p:pic>
        <p:nvPicPr>
          <p:cNvPr id="26" name="Picture 25">
            <a:extLst>
              <a:ext uri="{FF2B5EF4-FFF2-40B4-BE49-F238E27FC236}">
                <a16:creationId xmlns:a16="http://schemas.microsoft.com/office/drawing/2014/main" id="{BD369D1D-30FD-0478-5486-77775F643B07}"/>
              </a:ext>
            </a:extLst>
          </p:cNvPr>
          <p:cNvPicPr>
            <a:picLocks noChangeAspect="1"/>
          </p:cNvPicPr>
          <p:nvPr/>
        </p:nvPicPr>
        <p:blipFill>
          <a:blip r:embed="rId6"/>
          <a:stretch>
            <a:fillRect/>
          </a:stretch>
        </p:blipFill>
        <p:spPr>
          <a:xfrm>
            <a:off x="490281" y="6914381"/>
            <a:ext cx="12340365" cy="1726846"/>
          </a:xfrm>
          <a:prstGeom prst="rect">
            <a:avLst/>
          </a:prstGeom>
        </p:spPr>
      </p:pic>
    </p:spTree>
    <p:extLst>
      <p:ext uri="{BB962C8B-B14F-4D97-AF65-F5344CB8AC3E}">
        <p14:creationId xmlns:p14="http://schemas.microsoft.com/office/powerpoint/2010/main" val="42096363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14447</TotalTime>
  <Words>1923</Words>
  <Application>Microsoft Office PowerPoint</Application>
  <PresentationFormat>Custom</PresentationFormat>
  <Paragraphs>197</Paragraphs>
  <Slides>23</Slides>
  <Notes>8</Notes>
  <HiddenSlides>0</HiddenSlides>
  <MMClips>3</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23</vt:i4>
      </vt:variant>
    </vt:vector>
  </HeadingPairs>
  <TitlesOfParts>
    <vt:vector size="37" baseType="lpstr">
      <vt:lpstr>Open Sans</vt:lpstr>
      <vt:lpstr>Arial Black</vt:lpstr>
      <vt:lpstr>Calibri</vt:lpstr>
      <vt:lpstr>Open Sauce</vt:lpstr>
      <vt:lpstr>Open Sauce Bold</vt:lpstr>
      <vt:lpstr>Garamond</vt:lpstr>
      <vt:lpstr>Montserrat Light Bold</vt:lpstr>
      <vt:lpstr>Aptos</vt:lpstr>
      <vt:lpstr>Montserrat Light</vt:lpstr>
      <vt:lpstr>Codec Pro ExtraBold Italics</vt:lpstr>
      <vt:lpstr>Codec Pro ExtraBold</vt:lpstr>
      <vt:lpstr>Arial</vt:lpstr>
      <vt:lpstr>Open Sauce Italics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minimalist professional Business Proposal Presentation</dc:title>
  <dc:creator>Jennie Mitchell</dc:creator>
  <cp:lastModifiedBy>Jennie Mitchell</cp:lastModifiedBy>
  <cp:revision>8</cp:revision>
  <dcterms:created xsi:type="dcterms:W3CDTF">2006-08-16T00:00:00Z</dcterms:created>
  <dcterms:modified xsi:type="dcterms:W3CDTF">2025-06-18T15:15:56Z</dcterms:modified>
  <dc:identifier>DAF6FTwx1oU</dc:identifier>
</cp:coreProperties>
</file>